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00" r:id="rId2"/>
    <p:sldId id="257" r:id="rId3"/>
    <p:sldId id="301" r:id="rId4"/>
    <p:sldId id="373" r:id="rId5"/>
    <p:sldId id="275" r:id="rId6"/>
    <p:sldId id="374" r:id="rId7"/>
    <p:sldId id="375" r:id="rId8"/>
    <p:sldId id="376" r:id="rId9"/>
    <p:sldId id="378" r:id="rId10"/>
    <p:sldId id="388" r:id="rId11"/>
    <p:sldId id="369" r:id="rId12"/>
    <p:sldId id="284" r:id="rId13"/>
    <p:sldId id="377" r:id="rId14"/>
    <p:sldId id="370" r:id="rId15"/>
    <p:sldId id="267" r:id="rId16"/>
    <p:sldId id="379" r:id="rId17"/>
    <p:sldId id="380" r:id="rId18"/>
    <p:sldId id="381" r:id="rId19"/>
    <p:sldId id="382" r:id="rId20"/>
    <p:sldId id="385" r:id="rId21"/>
    <p:sldId id="371" r:id="rId22"/>
    <p:sldId id="384" r:id="rId23"/>
    <p:sldId id="276" r:id="rId24"/>
    <p:sldId id="383" r:id="rId25"/>
    <p:sldId id="372"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6" autoAdjust="0"/>
    <p:restoredTop sz="94086" autoAdjust="0"/>
  </p:normalViewPr>
  <p:slideViewPr>
    <p:cSldViewPr snapToGrid="0">
      <p:cViewPr varScale="1">
        <p:scale>
          <a:sx n="75" d="100"/>
          <a:sy n="75" d="100"/>
        </p:scale>
        <p:origin x="922" y="6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EE50ED-C3B1-436F-9B31-4EAB0926A1AE}" type="datetimeFigureOut">
              <a:rPr lang="zh-CN" altLang="en-US" smtClean="0"/>
              <a:t>2025/6/6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D4B4C9-EB73-43E9-8364-D230E4FC170B}" type="slidenum">
              <a:rPr lang="zh-CN" altLang="en-US" smtClean="0"/>
              <a:t>‹#›</a:t>
            </a:fld>
            <a:endParaRPr lang="zh-CN" altLang="en-US"/>
          </a:p>
        </p:txBody>
      </p:sp>
    </p:spTree>
    <p:extLst>
      <p:ext uri="{BB962C8B-B14F-4D97-AF65-F5344CB8AC3E}">
        <p14:creationId xmlns:p14="http://schemas.microsoft.com/office/powerpoint/2010/main" val="3270900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D4B4C9-EB73-43E9-8364-D230E4FC170B}" type="slidenum">
              <a:rPr lang="zh-CN" altLang="en-US" smtClean="0"/>
              <a:t>1</a:t>
            </a:fld>
            <a:endParaRPr lang="zh-CN" altLang="en-US"/>
          </a:p>
        </p:txBody>
      </p:sp>
    </p:spTree>
    <p:extLst>
      <p:ext uri="{BB962C8B-B14F-4D97-AF65-F5344CB8AC3E}">
        <p14:creationId xmlns:p14="http://schemas.microsoft.com/office/powerpoint/2010/main" val="3535313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10</a:t>
            </a:fld>
            <a:endParaRPr lang="zh-CN" altLang="en-US"/>
          </a:p>
        </p:txBody>
      </p:sp>
    </p:spTree>
    <p:extLst>
      <p:ext uri="{BB962C8B-B14F-4D97-AF65-F5344CB8AC3E}">
        <p14:creationId xmlns:p14="http://schemas.microsoft.com/office/powerpoint/2010/main" val="1803983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D4B4C9-EB73-43E9-8364-D230E4FC170B}" type="slidenum">
              <a:rPr lang="zh-CN" altLang="en-US" smtClean="0"/>
              <a:t>11</a:t>
            </a:fld>
            <a:endParaRPr lang="zh-CN" altLang="en-US"/>
          </a:p>
        </p:txBody>
      </p:sp>
    </p:spTree>
    <p:extLst>
      <p:ext uri="{BB962C8B-B14F-4D97-AF65-F5344CB8AC3E}">
        <p14:creationId xmlns:p14="http://schemas.microsoft.com/office/powerpoint/2010/main" val="1778852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12</a:t>
            </a:fld>
            <a:endParaRPr lang="zh-CN" altLang="en-US"/>
          </a:p>
        </p:txBody>
      </p:sp>
    </p:spTree>
    <p:extLst>
      <p:ext uri="{BB962C8B-B14F-4D97-AF65-F5344CB8AC3E}">
        <p14:creationId xmlns:p14="http://schemas.microsoft.com/office/powerpoint/2010/main" val="3786269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13</a:t>
            </a:fld>
            <a:endParaRPr lang="zh-CN" altLang="en-US"/>
          </a:p>
        </p:txBody>
      </p:sp>
    </p:spTree>
    <p:extLst>
      <p:ext uri="{BB962C8B-B14F-4D97-AF65-F5344CB8AC3E}">
        <p14:creationId xmlns:p14="http://schemas.microsoft.com/office/powerpoint/2010/main" val="3061001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D4B4C9-EB73-43E9-8364-D230E4FC170B}" type="slidenum">
              <a:rPr lang="zh-CN" altLang="en-US" smtClean="0"/>
              <a:t>14</a:t>
            </a:fld>
            <a:endParaRPr lang="zh-CN" altLang="en-US"/>
          </a:p>
        </p:txBody>
      </p:sp>
    </p:spTree>
    <p:extLst>
      <p:ext uri="{BB962C8B-B14F-4D97-AF65-F5344CB8AC3E}">
        <p14:creationId xmlns:p14="http://schemas.microsoft.com/office/powerpoint/2010/main" val="514053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17DA94B-A13E-4115-8706-9FA1282D603C}" type="slidenum">
              <a:rPr lang="zh-CN" altLang="en-US" smtClean="0"/>
              <a:t>15</a:t>
            </a:fld>
            <a:endParaRPr lang="zh-CN" altLang="en-US"/>
          </a:p>
        </p:txBody>
      </p:sp>
    </p:spTree>
    <p:extLst>
      <p:ext uri="{BB962C8B-B14F-4D97-AF65-F5344CB8AC3E}">
        <p14:creationId xmlns:p14="http://schemas.microsoft.com/office/powerpoint/2010/main" val="2566425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DA94B-A13E-4115-8706-9FA1282D603C}" type="slidenum">
              <a:rPr lang="zh-CN" altLang="en-US" smtClean="0"/>
              <a:t>16</a:t>
            </a:fld>
            <a:endParaRPr lang="zh-CN" altLang="en-US"/>
          </a:p>
        </p:txBody>
      </p:sp>
    </p:spTree>
    <p:extLst>
      <p:ext uri="{BB962C8B-B14F-4D97-AF65-F5344CB8AC3E}">
        <p14:creationId xmlns:p14="http://schemas.microsoft.com/office/powerpoint/2010/main" val="3888003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DA94B-A13E-4115-8706-9FA1282D603C}" type="slidenum">
              <a:rPr lang="zh-CN" altLang="en-US" smtClean="0"/>
              <a:t>17</a:t>
            </a:fld>
            <a:endParaRPr lang="zh-CN" altLang="en-US"/>
          </a:p>
        </p:txBody>
      </p:sp>
    </p:spTree>
    <p:extLst>
      <p:ext uri="{BB962C8B-B14F-4D97-AF65-F5344CB8AC3E}">
        <p14:creationId xmlns:p14="http://schemas.microsoft.com/office/powerpoint/2010/main" val="25830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DA94B-A13E-4115-8706-9FA1282D603C}" type="slidenum">
              <a:rPr lang="zh-CN" altLang="en-US" smtClean="0"/>
              <a:t>18</a:t>
            </a:fld>
            <a:endParaRPr lang="zh-CN" altLang="en-US"/>
          </a:p>
        </p:txBody>
      </p:sp>
    </p:spTree>
    <p:extLst>
      <p:ext uri="{BB962C8B-B14F-4D97-AF65-F5344CB8AC3E}">
        <p14:creationId xmlns:p14="http://schemas.microsoft.com/office/powerpoint/2010/main" val="3323961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DA94B-A13E-4115-8706-9FA1282D603C}" type="slidenum">
              <a:rPr lang="zh-CN" altLang="en-US" smtClean="0"/>
              <a:t>19</a:t>
            </a:fld>
            <a:endParaRPr lang="zh-CN" altLang="en-US"/>
          </a:p>
        </p:txBody>
      </p:sp>
    </p:spTree>
    <p:extLst>
      <p:ext uri="{BB962C8B-B14F-4D97-AF65-F5344CB8AC3E}">
        <p14:creationId xmlns:p14="http://schemas.microsoft.com/office/powerpoint/2010/main" val="2004319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D4B4C9-EB73-43E9-8364-D230E4FC170B}" type="slidenum">
              <a:rPr lang="zh-CN" altLang="en-US" smtClean="0"/>
              <a:t>2</a:t>
            </a:fld>
            <a:endParaRPr lang="zh-CN" altLang="en-US"/>
          </a:p>
        </p:txBody>
      </p:sp>
    </p:spTree>
    <p:extLst>
      <p:ext uri="{BB962C8B-B14F-4D97-AF65-F5344CB8AC3E}">
        <p14:creationId xmlns:p14="http://schemas.microsoft.com/office/powerpoint/2010/main" val="111859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DA94B-A13E-4115-8706-9FA1282D603C}" type="slidenum">
              <a:rPr lang="zh-CN" altLang="en-US" smtClean="0"/>
              <a:t>20</a:t>
            </a:fld>
            <a:endParaRPr lang="zh-CN" altLang="en-US"/>
          </a:p>
        </p:txBody>
      </p:sp>
    </p:spTree>
    <p:extLst>
      <p:ext uri="{BB962C8B-B14F-4D97-AF65-F5344CB8AC3E}">
        <p14:creationId xmlns:p14="http://schemas.microsoft.com/office/powerpoint/2010/main" val="531578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D4B4C9-EB73-43E9-8364-D230E4FC170B}" type="slidenum">
              <a:rPr lang="zh-CN" altLang="en-US" smtClean="0"/>
              <a:t>21</a:t>
            </a:fld>
            <a:endParaRPr lang="zh-CN" altLang="en-US"/>
          </a:p>
        </p:txBody>
      </p:sp>
    </p:spTree>
    <p:extLst>
      <p:ext uri="{BB962C8B-B14F-4D97-AF65-F5344CB8AC3E}">
        <p14:creationId xmlns:p14="http://schemas.microsoft.com/office/powerpoint/2010/main" val="1694199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DA94B-A13E-4115-8706-9FA1282D603C}" type="slidenum">
              <a:rPr lang="zh-CN" altLang="en-US" smtClean="0"/>
              <a:t>22</a:t>
            </a:fld>
            <a:endParaRPr lang="zh-CN" altLang="en-US"/>
          </a:p>
        </p:txBody>
      </p:sp>
    </p:spTree>
    <p:extLst>
      <p:ext uri="{BB962C8B-B14F-4D97-AF65-F5344CB8AC3E}">
        <p14:creationId xmlns:p14="http://schemas.microsoft.com/office/powerpoint/2010/main" val="1742810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DA94B-A13E-4115-8706-9FA1282D603C}" type="slidenum">
              <a:rPr lang="zh-CN" altLang="en-US" smtClean="0"/>
              <a:t>23</a:t>
            </a:fld>
            <a:endParaRPr lang="zh-CN" altLang="en-US"/>
          </a:p>
        </p:txBody>
      </p:sp>
    </p:spTree>
    <p:extLst>
      <p:ext uri="{BB962C8B-B14F-4D97-AF65-F5344CB8AC3E}">
        <p14:creationId xmlns:p14="http://schemas.microsoft.com/office/powerpoint/2010/main" val="1629251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DA94B-A13E-4115-8706-9FA1282D603C}" type="slidenum">
              <a:rPr lang="zh-CN" altLang="en-US" smtClean="0"/>
              <a:t>24</a:t>
            </a:fld>
            <a:endParaRPr lang="zh-CN" altLang="en-US"/>
          </a:p>
        </p:txBody>
      </p:sp>
    </p:spTree>
    <p:extLst>
      <p:ext uri="{BB962C8B-B14F-4D97-AF65-F5344CB8AC3E}">
        <p14:creationId xmlns:p14="http://schemas.microsoft.com/office/powerpoint/2010/main" val="30413510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D4B4C9-EB73-43E9-8364-D230E4FC170B}" type="slidenum">
              <a:rPr lang="zh-CN" altLang="en-US" smtClean="0"/>
              <a:t>25</a:t>
            </a:fld>
            <a:endParaRPr lang="zh-CN" altLang="en-US"/>
          </a:p>
        </p:txBody>
      </p:sp>
    </p:spTree>
    <p:extLst>
      <p:ext uri="{BB962C8B-B14F-4D97-AF65-F5344CB8AC3E}">
        <p14:creationId xmlns:p14="http://schemas.microsoft.com/office/powerpoint/2010/main" val="259630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D4B4C9-EB73-43E9-8364-D230E4FC170B}" type="slidenum">
              <a:rPr lang="zh-CN" altLang="en-US" smtClean="0"/>
              <a:t>3</a:t>
            </a:fld>
            <a:endParaRPr lang="zh-CN" altLang="en-US"/>
          </a:p>
        </p:txBody>
      </p:sp>
    </p:spTree>
    <p:extLst>
      <p:ext uri="{BB962C8B-B14F-4D97-AF65-F5344CB8AC3E}">
        <p14:creationId xmlns:p14="http://schemas.microsoft.com/office/powerpoint/2010/main" val="889051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4</a:t>
            </a:fld>
            <a:endParaRPr lang="zh-CN" altLang="en-US"/>
          </a:p>
        </p:txBody>
      </p:sp>
    </p:spTree>
    <p:extLst>
      <p:ext uri="{BB962C8B-B14F-4D97-AF65-F5344CB8AC3E}">
        <p14:creationId xmlns:p14="http://schemas.microsoft.com/office/powerpoint/2010/main" val="26632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5</a:t>
            </a:fld>
            <a:endParaRPr lang="zh-CN" altLang="en-US"/>
          </a:p>
        </p:txBody>
      </p:sp>
    </p:spTree>
    <p:extLst>
      <p:ext uri="{BB962C8B-B14F-4D97-AF65-F5344CB8AC3E}">
        <p14:creationId xmlns:p14="http://schemas.microsoft.com/office/powerpoint/2010/main" val="412091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6</a:t>
            </a:fld>
            <a:endParaRPr lang="zh-CN" altLang="en-US"/>
          </a:p>
        </p:txBody>
      </p:sp>
    </p:spTree>
    <p:extLst>
      <p:ext uri="{BB962C8B-B14F-4D97-AF65-F5344CB8AC3E}">
        <p14:creationId xmlns:p14="http://schemas.microsoft.com/office/powerpoint/2010/main" val="2472830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7</a:t>
            </a:fld>
            <a:endParaRPr lang="zh-CN" altLang="en-US"/>
          </a:p>
        </p:txBody>
      </p:sp>
    </p:spTree>
    <p:extLst>
      <p:ext uri="{BB962C8B-B14F-4D97-AF65-F5344CB8AC3E}">
        <p14:creationId xmlns:p14="http://schemas.microsoft.com/office/powerpoint/2010/main" val="106241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8</a:t>
            </a:fld>
            <a:endParaRPr lang="zh-CN" altLang="en-US"/>
          </a:p>
        </p:txBody>
      </p:sp>
    </p:spTree>
    <p:extLst>
      <p:ext uri="{BB962C8B-B14F-4D97-AF65-F5344CB8AC3E}">
        <p14:creationId xmlns:p14="http://schemas.microsoft.com/office/powerpoint/2010/main" val="3911312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9</a:t>
            </a:fld>
            <a:endParaRPr lang="zh-CN" altLang="en-US"/>
          </a:p>
        </p:txBody>
      </p:sp>
    </p:spTree>
    <p:extLst>
      <p:ext uri="{BB962C8B-B14F-4D97-AF65-F5344CB8AC3E}">
        <p14:creationId xmlns:p14="http://schemas.microsoft.com/office/powerpoint/2010/main" val="3046138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762E7C-27E3-4B71-B201-3CE27070D6F8}"/>
              </a:ext>
            </a:extLst>
          </p:cNvPr>
          <p:cNvSpPr>
            <a:spLocks noGrp="1"/>
          </p:cNvSpPr>
          <p:nvPr>
            <p:ph type="ctrTitle"/>
          </p:nvPr>
        </p:nvSpPr>
        <p:spPr>
          <a:xfrm>
            <a:off x="1524000" y="1122363"/>
            <a:ext cx="9144000" cy="2387600"/>
          </a:xfrm>
          <a:prstGeom prst="rect">
            <a:avLst/>
          </a:prstGeom>
        </p:spPr>
        <p:txBody>
          <a:bodyPr anchor="t">
            <a:normAutofit/>
          </a:bodyPr>
          <a:lstStyle>
            <a:lvl1pPr algn="ctr">
              <a:defRPr sz="6000"/>
            </a:lvl1pPr>
          </a:lstStyle>
          <a:p>
            <a:r>
              <a:rPr lang="vi-VN" altLang="vi-VN">
                <a:latin typeface="Noto Sans"/>
                <a:ea typeface="Noto Sans"/>
              </a:rPr>
              <a:t>Bấm vào đây để chỉnh sửa kiểu tiêu đề chính</a:t>
            </a:r>
          </a:p>
        </p:txBody>
      </p:sp>
      <p:sp>
        <p:nvSpPr>
          <p:cNvPr id="3" name="副标题 2">
            <a:extLst>
              <a:ext uri="{FF2B5EF4-FFF2-40B4-BE49-F238E27FC236}">
                <a16:creationId xmlns:a16="http://schemas.microsoft.com/office/drawing/2014/main" id="{DE475BA4-0112-44E7-9B71-901B87370F3A}"/>
              </a:ext>
            </a:extLst>
          </p:cNvPr>
          <p:cNvSpPr>
            <a:spLocks noGrp="1"/>
          </p:cNvSpPr>
          <p:nvPr>
            <p:ph type="subTitle" idx="1"/>
          </p:nvPr>
        </p:nvSpPr>
        <p:spPr>
          <a:xfrm>
            <a:off x="1524000" y="3602038"/>
            <a:ext cx="9144000" cy="1655762"/>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ltLang="vi-VN">
                <a:latin typeface="Noto Sans"/>
                <a:ea typeface="Noto Sans"/>
              </a:rPr>
              <a:t>Bấm vào đây để chỉnh sửa kiểu phụ đề chính</a:t>
            </a:r>
          </a:p>
        </p:txBody>
      </p:sp>
      <p:sp>
        <p:nvSpPr>
          <p:cNvPr id="4" name="日期占位符 3">
            <a:extLst>
              <a:ext uri="{FF2B5EF4-FFF2-40B4-BE49-F238E27FC236}">
                <a16:creationId xmlns:a16="http://schemas.microsoft.com/office/drawing/2014/main" id="{238C60FD-8B2D-4F10-BD46-670463ADE931}"/>
              </a:ext>
            </a:extLst>
          </p:cNvPr>
          <p:cNvSpPr>
            <a:spLocks noGrp="1"/>
          </p:cNvSpPr>
          <p:nvPr>
            <p:ph type="dt" sz="half" idx="10"/>
          </p:nvPr>
        </p:nvSpPr>
        <p:spPr/>
        <p:txBody>
          <a:bodyPr>
            <a:normAutofit/>
          </a:bodyPr>
          <a:lstStyle/>
          <a:p>
            <a:fld id="{DD9372FC-6718-4944-8892-CDCB904EDB0D}" type="datetimeFigureOut">
              <a:rPr lang="vi-VN" altLang="vi-VN" sz="1100" smtClean="0">
                <a:latin typeface="Noto Sans"/>
                <a:ea typeface="Noto Sans"/>
              </a:rPr>
              <a:t>06/06/2025</a:t>
            </a:fld>
            <a:endParaRPr lang="zh-CN" altLang="en-US"/>
          </a:p>
        </p:txBody>
      </p:sp>
      <p:sp>
        <p:nvSpPr>
          <p:cNvPr id="5" name="页脚占位符 4">
            <a:extLst>
              <a:ext uri="{FF2B5EF4-FFF2-40B4-BE49-F238E27FC236}">
                <a16:creationId xmlns:a16="http://schemas.microsoft.com/office/drawing/2014/main" id="{D158FC03-D3A1-4352-B82A-763C404DF8F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C40E867-D6B9-4D0E-B002-DE29E1EB83B7}"/>
              </a:ext>
            </a:extLst>
          </p:cNvPr>
          <p:cNvSpPr>
            <a:spLocks noGrp="1"/>
          </p:cNvSpPr>
          <p:nvPr>
            <p:ph type="sldNum" sz="quarter" idx="12"/>
          </p:nvPr>
        </p:nvSpPr>
        <p:spPr/>
        <p:txBody>
          <a:bodyPr>
            <a:normAutofit/>
          </a:bodyPr>
          <a:lstStyle/>
          <a:p>
            <a:fld id="{E636E618-4050-4436-843E-3485665ECA67}"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411924912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EFAC02-619C-4062-920B-38A37907D885}"/>
              </a:ext>
            </a:extLst>
          </p:cNvPr>
          <p:cNvSpPr>
            <a:spLocks noGrp="1"/>
          </p:cNvSpPr>
          <p:nvPr>
            <p:ph type="title"/>
          </p:nvPr>
        </p:nvSpPr>
        <p:spPr>
          <a:xfrm>
            <a:off x="838200" y="365125"/>
            <a:ext cx="10515600" cy="1325563"/>
          </a:xfrm>
          <a:prstGeom prst="rect">
            <a:avLst/>
          </a:prstGeom>
        </p:spPr>
        <p:txBody>
          <a:bodyPr>
            <a:normAutofit/>
          </a:bodyPr>
          <a:lstStyle/>
          <a:p>
            <a:r>
              <a:rPr lang="vi-VN" altLang="vi-VN">
                <a:latin typeface="Noto Sans"/>
                <a:ea typeface="Noto Sans"/>
              </a:rPr>
              <a:t>Bấm vào đây để chỉnh sửa kiểu tiêu</a:t>
            </a:r>
          </a:p>
        </p:txBody>
      </p:sp>
      <p:sp>
        <p:nvSpPr>
          <p:cNvPr id="3" name="竖排文字占位符 2">
            <a:extLst>
              <a:ext uri="{FF2B5EF4-FFF2-40B4-BE49-F238E27FC236}">
                <a16:creationId xmlns:a16="http://schemas.microsoft.com/office/drawing/2014/main" id="{AAE8F61F-87CA-4BAF-8A4C-E74E08184A8A}"/>
              </a:ext>
            </a:extLst>
          </p:cNvPr>
          <p:cNvSpPr>
            <a:spLocks noGrp="1"/>
          </p:cNvSpPr>
          <p:nvPr>
            <p:ph type="body" orient="vert" idx="1"/>
          </p:nvPr>
        </p:nvSpPr>
        <p:spPr/>
        <p:txBody>
          <a:bodyPr vert="vert">
            <a:normAutofit/>
          </a:bodyPr>
          <a:lstStyle/>
          <a:p>
            <a:pPr lvl="0"/>
            <a:r>
              <a:rPr lang="vi-VN" altLang="vi-VN">
                <a:latin typeface="Noto Sans"/>
                <a:ea typeface="Noto Sans"/>
              </a:rPr>
              <a:t>Chỉnh sửa kiểu văn bản</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a:extLst>
              <a:ext uri="{FF2B5EF4-FFF2-40B4-BE49-F238E27FC236}">
                <a16:creationId xmlns:a16="http://schemas.microsoft.com/office/drawing/2014/main" id="{0EE667ED-66D2-4B2C-9C13-F47CFEE1C896}"/>
              </a:ext>
            </a:extLst>
          </p:cNvPr>
          <p:cNvSpPr>
            <a:spLocks noGrp="1"/>
          </p:cNvSpPr>
          <p:nvPr>
            <p:ph type="dt" sz="half" idx="10"/>
          </p:nvPr>
        </p:nvSpPr>
        <p:spPr/>
        <p:txBody>
          <a:bodyPr>
            <a:normAutofit/>
          </a:bodyPr>
          <a:lstStyle/>
          <a:p>
            <a:fld id="{DD9372FC-6718-4944-8892-CDCB904EDB0D}" type="datetimeFigureOut">
              <a:rPr lang="vi-VN" altLang="vi-VN" sz="1100" smtClean="0">
                <a:latin typeface="Noto Sans"/>
                <a:ea typeface="Noto Sans"/>
              </a:rPr>
              <a:t>06/06/2025</a:t>
            </a:fld>
            <a:endParaRPr lang="zh-CN" altLang="en-US"/>
          </a:p>
        </p:txBody>
      </p:sp>
      <p:sp>
        <p:nvSpPr>
          <p:cNvPr id="5" name="页脚占位符 4">
            <a:extLst>
              <a:ext uri="{FF2B5EF4-FFF2-40B4-BE49-F238E27FC236}">
                <a16:creationId xmlns:a16="http://schemas.microsoft.com/office/drawing/2014/main" id="{65CD0167-ECDC-4C65-AF25-5350B938983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4CA22C6-AC39-4480-BB22-65007ED08188}"/>
              </a:ext>
            </a:extLst>
          </p:cNvPr>
          <p:cNvSpPr>
            <a:spLocks noGrp="1"/>
          </p:cNvSpPr>
          <p:nvPr>
            <p:ph type="sldNum" sz="quarter" idx="12"/>
          </p:nvPr>
        </p:nvSpPr>
        <p:spPr/>
        <p:txBody>
          <a:bodyPr>
            <a:normAutofit/>
          </a:bodyPr>
          <a:lstStyle/>
          <a:p>
            <a:fld id="{E636E618-4050-4436-843E-3485665ECA67}"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308708662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25B8421-529E-4D6C-9500-7A18A0A63A4A}"/>
              </a:ext>
            </a:extLst>
          </p:cNvPr>
          <p:cNvSpPr>
            <a:spLocks noGrp="1"/>
          </p:cNvSpPr>
          <p:nvPr>
            <p:ph type="title" orient="vert"/>
          </p:nvPr>
        </p:nvSpPr>
        <p:spPr>
          <a:xfrm>
            <a:off x="8724900" y="365125"/>
            <a:ext cx="2628900" cy="5811838"/>
          </a:xfrm>
          <a:prstGeom prst="rect">
            <a:avLst/>
          </a:prstGeom>
        </p:spPr>
        <p:txBody>
          <a:bodyPr vert="vert">
            <a:normAutofit/>
          </a:bodyPr>
          <a:lstStyle/>
          <a:p>
            <a:r>
              <a:rPr lang="vi-VN" altLang="vi-VN" sz="4200">
                <a:latin typeface="Noto Sans"/>
                <a:ea typeface="Noto Sans"/>
              </a:rPr>
              <a:t>Bấm vào đây để chỉnh sửa kiểu tiêu đề</a:t>
            </a:r>
          </a:p>
        </p:txBody>
      </p:sp>
      <p:sp>
        <p:nvSpPr>
          <p:cNvPr id="3" name="竖排文字占位符 2">
            <a:extLst>
              <a:ext uri="{FF2B5EF4-FFF2-40B4-BE49-F238E27FC236}">
                <a16:creationId xmlns:a16="http://schemas.microsoft.com/office/drawing/2014/main" id="{6E9662CA-8058-46D8-AEF8-B9ECF3519365}"/>
              </a:ext>
            </a:extLst>
          </p:cNvPr>
          <p:cNvSpPr>
            <a:spLocks noGrp="1"/>
          </p:cNvSpPr>
          <p:nvPr>
            <p:ph type="body" orient="vert" idx="1"/>
          </p:nvPr>
        </p:nvSpPr>
        <p:spPr>
          <a:xfrm>
            <a:off x="838200" y="365125"/>
            <a:ext cx="7734300" cy="5811838"/>
          </a:xfrm>
        </p:spPr>
        <p:txBody>
          <a:bodyPr vert="vert">
            <a:normAutofit/>
          </a:bodyPr>
          <a:lstStyle/>
          <a:p>
            <a:pPr lvl="0"/>
            <a:r>
              <a:rPr lang="vi-VN" altLang="vi-VN">
                <a:latin typeface="Noto Sans"/>
                <a:ea typeface="Noto Sans"/>
              </a:rPr>
              <a:t>Chỉnh sửa kiểu văn bản chính</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a:extLst>
              <a:ext uri="{FF2B5EF4-FFF2-40B4-BE49-F238E27FC236}">
                <a16:creationId xmlns:a16="http://schemas.microsoft.com/office/drawing/2014/main" id="{8C76BFD1-488A-4FA3-9B66-645154B30682}"/>
              </a:ext>
            </a:extLst>
          </p:cNvPr>
          <p:cNvSpPr>
            <a:spLocks noGrp="1"/>
          </p:cNvSpPr>
          <p:nvPr>
            <p:ph type="dt" sz="half" idx="10"/>
          </p:nvPr>
        </p:nvSpPr>
        <p:spPr/>
        <p:txBody>
          <a:bodyPr>
            <a:normAutofit/>
          </a:bodyPr>
          <a:lstStyle/>
          <a:p>
            <a:fld id="{DD9372FC-6718-4944-8892-CDCB904EDB0D}" type="datetimeFigureOut">
              <a:rPr lang="vi-VN" altLang="vi-VN" sz="1100" smtClean="0">
                <a:latin typeface="Noto Sans"/>
                <a:ea typeface="Noto Sans"/>
              </a:rPr>
              <a:t>06/06/2025</a:t>
            </a:fld>
            <a:endParaRPr lang="zh-CN" altLang="en-US"/>
          </a:p>
        </p:txBody>
      </p:sp>
      <p:sp>
        <p:nvSpPr>
          <p:cNvPr id="5" name="页脚占位符 4">
            <a:extLst>
              <a:ext uri="{FF2B5EF4-FFF2-40B4-BE49-F238E27FC236}">
                <a16:creationId xmlns:a16="http://schemas.microsoft.com/office/drawing/2014/main" id="{1795BB0A-DAE7-42DD-B0B0-53CFF5CB4B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B29602F-B350-4EFA-B839-95D09D4D5BD2}"/>
              </a:ext>
            </a:extLst>
          </p:cNvPr>
          <p:cNvSpPr>
            <a:spLocks noGrp="1"/>
          </p:cNvSpPr>
          <p:nvPr>
            <p:ph type="sldNum" sz="quarter" idx="12"/>
          </p:nvPr>
        </p:nvSpPr>
        <p:spPr/>
        <p:txBody>
          <a:bodyPr>
            <a:normAutofit/>
          </a:bodyPr>
          <a:lstStyle/>
          <a:p>
            <a:fld id="{E636E618-4050-4436-843E-3485665ECA67}"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400328213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4588266"/>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665007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B181BB-B526-4F9E-8B71-E753AFBCAA0C}"/>
              </a:ext>
            </a:extLst>
          </p:cNvPr>
          <p:cNvSpPr>
            <a:spLocks noGrp="1"/>
          </p:cNvSpPr>
          <p:nvPr>
            <p:ph type="title"/>
          </p:nvPr>
        </p:nvSpPr>
        <p:spPr>
          <a:xfrm>
            <a:off x="838200" y="365125"/>
            <a:ext cx="10515600" cy="1325563"/>
          </a:xfrm>
          <a:prstGeom prst="rect">
            <a:avLst/>
          </a:prstGeom>
        </p:spPr>
        <p:txBody>
          <a:bodyPr>
            <a:normAutofit/>
          </a:bodyPr>
          <a:lstStyle/>
          <a:p>
            <a:r>
              <a:rPr lang="vi-VN" altLang="vi-VN">
                <a:latin typeface="Noto Sans"/>
                <a:ea typeface="Noto Sans"/>
              </a:rPr>
              <a:t>Bấm vào đây để chỉnh sửa kiểu tiêu</a:t>
            </a:r>
          </a:p>
        </p:txBody>
      </p:sp>
      <p:sp>
        <p:nvSpPr>
          <p:cNvPr id="3" name="内容占位符 2">
            <a:extLst>
              <a:ext uri="{FF2B5EF4-FFF2-40B4-BE49-F238E27FC236}">
                <a16:creationId xmlns:a16="http://schemas.microsoft.com/office/drawing/2014/main" id="{EC0C13DD-F683-4053-90A9-560CDAEB4A74}"/>
              </a:ext>
            </a:extLst>
          </p:cNvPr>
          <p:cNvSpPr>
            <a:spLocks noGrp="1"/>
          </p:cNvSpPr>
          <p:nvPr>
            <p:ph idx="1"/>
          </p:nvPr>
        </p:nvSpPr>
        <p:spPr/>
        <p:txBody>
          <a:bodyPr>
            <a:normAutofit/>
          </a:bodyPr>
          <a:lstStyle/>
          <a:p>
            <a:pPr lvl="0"/>
            <a:r>
              <a:rPr lang="vi-VN" altLang="vi-VN">
                <a:latin typeface="Noto Sans"/>
                <a:ea typeface="Noto Sans"/>
              </a:rPr>
              <a:t>Chỉnh sửa kiểu văn bản chính</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a:extLst>
              <a:ext uri="{FF2B5EF4-FFF2-40B4-BE49-F238E27FC236}">
                <a16:creationId xmlns:a16="http://schemas.microsoft.com/office/drawing/2014/main" id="{037B9737-48F3-4265-84A1-BC2450AA7E16}"/>
              </a:ext>
            </a:extLst>
          </p:cNvPr>
          <p:cNvSpPr>
            <a:spLocks noGrp="1"/>
          </p:cNvSpPr>
          <p:nvPr>
            <p:ph type="dt" sz="half" idx="10"/>
          </p:nvPr>
        </p:nvSpPr>
        <p:spPr/>
        <p:txBody>
          <a:bodyPr>
            <a:normAutofit/>
          </a:bodyPr>
          <a:lstStyle/>
          <a:p>
            <a:fld id="{DD9372FC-6718-4944-8892-CDCB904EDB0D}" type="datetimeFigureOut">
              <a:rPr lang="vi-VN" altLang="vi-VN" sz="1100" smtClean="0">
                <a:latin typeface="Noto Sans"/>
                <a:ea typeface="Noto Sans"/>
              </a:rPr>
              <a:t>06/06/2025</a:t>
            </a:fld>
            <a:endParaRPr lang="zh-CN" altLang="en-US"/>
          </a:p>
        </p:txBody>
      </p:sp>
      <p:sp>
        <p:nvSpPr>
          <p:cNvPr id="5" name="页脚占位符 4">
            <a:extLst>
              <a:ext uri="{FF2B5EF4-FFF2-40B4-BE49-F238E27FC236}">
                <a16:creationId xmlns:a16="http://schemas.microsoft.com/office/drawing/2014/main" id="{E64647B7-0473-48F8-81C5-4FE0A9363B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066A91-CD37-4BF6-9B7F-592D40522261}"/>
              </a:ext>
            </a:extLst>
          </p:cNvPr>
          <p:cNvSpPr>
            <a:spLocks noGrp="1"/>
          </p:cNvSpPr>
          <p:nvPr>
            <p:ph type="sldNum" sz="quarter" idx="12"/>
          </p:nvPr>
        </p:nvSpPr>
        <p:spPr/>
        <p:txBody>
          <a:bodyPr>
            <a:normAutofit/>
          </a:bodyPr>
          <a:lstStyle/>
          <a:p>
            <a:fld id="{E636E618-4050-4436-843E-3485665ECA67}"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64354953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464F0B-BCB0-4E3E-A360-E8A0544081F3}"/>
              </a:ext>
            </a:extLst>
          </p:cNvPr>
          <p:cNvSpPr>
            <a:spLocks noGrp="1"/>
          </p:cNvSpPr>
          <p:nvPr>
            <p:ph type="title"/>
          </p:nvPr>
        </p:nvSpPr>
        <p:spPr>
          <a:xfrm>
            <a:off x="831850" y="1709738"/>
            <a:ext cx="10515600" cy="2852737"/>
          </a:xfrm>
          <a:prstGeom prst="rect">
            <a:avLst/>
          </a:prstGeom>
        </p:spPr>
        <p:txBody>
          <a:bodyPr anchor="t">
            <a:normAutofit/>
          </a:bodyPr>
          <a:lstStyle>
            <a:lvl1pPr>
              <a:defRPr sz="6000"/>
            </a:lvl1pPr>
          </a:lstStyle>
          <a:p>
            <a:r>
              <a:rPr lang="vi-VN" altLang="vi-VN">
                <a:latin typeface="Noto Sans"/>
                <a:ea typeface="Noto Sans"/>
              </a:rPr>
              <a:t>Bấm vào đây để chỉnh</a:t>
            </a:r>
          </a:p>
        </p:txBody>
      </p:sp>
      <p:sp>
        <p:nvSpPr>
          <p:cNvPr id="3" name="文本占位符 2">
            <a:extLst>
              <a:ext uri="{FF2B5EF4-FFF2-40B4-BE49-F238E27FC236}">
                <a16:creationId xmlns:a16="http://schemas.microsoft.com/office/drawing/2014/main" id="{FCADFE7A-9C46-4259-98D0-8B71828F4405}"/>
              </a:ext>
            </a:extLst>
          </p:cNvPr>
          <p:cNvSpPr>
            <a:spLocks noGrp="1"/>
          </p:cNvSpPr>
          <p:nvPr>
            <p:ph type="body" idx="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ltLang="vi-VN">
                <a:latin typeface="Noto Sans"/>
                <a:ea typeface="Noto Sans"/>
              </a:rPr>
              <a:t>Chỉnh sửa kiểu văn bản chính</a:t>
            </a:r>
          </a:p>
        </p:txBody>
      </p:sp>
      <p:sp>
        <p:nvSpPr>
          <p:cNvPr id="4" name="日期占位符 3">
            <a:extLst>
              <a:ext uri="{FF2B5EF4-FFF2-40B4-BE49-F238E27FC236}">
                <a16:creationId xmlns:a16="http://schemas.microsoft.com/office/drawing/2014/main" id="{E51979F4-B9CB-4321-959B-2F7454D3FECE}"/>
              </a:ext>
            </a:extLst>
          </p:cNvPr>
          <p:cNvSpPr>
            <a:spLocks noGrp="1"/>
          </p:cNvSpPr>
          <p:nvPr>
            <p:ph type="dt" sz="half" idx="10"/>
          </p:nvPr>
        </p:nvSpPr>
        <p:spPr/>
        <p:txBody>
          <a:bodyPr>
            <a:normAutofit/>
          </a:bodyPr>
          <a:lstStyle/>
          <a:p>
            <a:fld id="{DD9372FC-6718-4944-8892-CDCB904EDB0D}" type="datetimeFigureOut">
              <a:rPr lang="vi-VN" altLang="vi-VN" sz="1100" smtClean="0">
                <a:latin typeface="Noto Sans"/>
                <a:ea typeface="Noto Sans"/>
              </a:rPr>
              <a:t>06/06/2025</a:t>
            </a:fld>
            <a:endParaRPr lang="zh-CN" altLang="en-US"/>
          </a:p>
        </p:txBody>
      </p:sp>
      <p:sp>
        <p:nvSpPr>
          <p:cNvPr id="5" name="页脚占位符 4">
            <a:extLst>
              <a:ext uri="{FF2B5EF4-FFF2-40B4-BE49-F238E27FC236}">
                <a16:creationId xmlns:a16="http://schemas.microsoft.com/office/drawing/2014/main" id="{5D7E6F14-5C75-4607-9210-35933E6E1CD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2BBA1E-E709-4F60-9498-3C199335EA37}"/>
              </a:ext>
            </a:extLst>
          </p:cNvPr>
          <p:cNvSpPr>
            <a:spLocks noGrp="1"/>
          </p:cNvSpPr>
          <p:nvPr>
            <p:ph type="sldNum" sz="quarter" idx="12"/>
          </p:nvPr>
        </p:nvSpPr>
        <p:spPr/>
        <p:txBody>
          <a:bodyPr>
            <a:normAutofit/>
          </a:bodyPr>
          <a:lstStyle/>
          <a:p>
            <a:fld id="{E636E618-4050-4436-843E-3485665ECA67}"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248230342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D71FFF-E262-448F-B0B6-CEFCFF46F11B}"/>
              </a:ext>
            </a:extLst>
          </p:cNvPr>
          <p:cNvSpPr>
            <a:spLocks noGrp="1"/>
          </p:cNvSpPr>
          <p:nvPr>
            <p:ph type="title"/>
          </p:nvPr>
        </p:nvSpPr>
        <p:spPr>
          <a:xfrm>
            <a:off x="838200" y="365125"/>
            <a:ext cx="10515600" cy="1325563"/>
          </a:xfrm>
          <a:prstGeom prst="rect">
            <a:avLst/>
          </a:prstGeom>
        </p:spPr>
        <p:txBody>
          <a:bodyPr>
            <a:normAutofit/>
          </a:bodyPr>
          <a:lstStyle/>
          <a:p>
            <a:r>
              <a:rPr lang="vi-VN" altLang="vi-VN">
                <a:latin typeface="Noto Sans"/>
                <a:ea typeface="Noto Sans"/>
              </a:rPr>
              <a:t>Bấm vào đây để chỉnh sửa kiểu tiêu</a:t>
            </a:r>
          </a:p>
        </p:txBody>
      </p:sp>
      <p:sp>
        <p:nvSpPr>
          <p:cNvPr id="3" name="内容占位符 2">
            <a:extLst>
              <a:ext uri="{FF2B5EF4-FFF2-40B4-BE49-F238E27FC236}">
                <a16:creationId xmlns:a16="http://schemas.microsoft.com/office/drawing/2014/main" id="{9C53224D-8F9A-4AE8-B44F-60F86DB91A69}"/>
              </a:ext>
            </a:extLst>
          </p:cNvPr>
          <p:cNvSpPr>
            <a:spLocks noGrp="1"/>
          </p:cNvSpPr>
          <p:nvPr>
            <p:ph sz="half" idx="1"/>
          </p:nvPr>
        </p:nvSpPr>
        <p:spPr>
          <a:xfrm>
            <a:off x="838200" y="1825625"/>
            <a:ext cx="5181600" cy="4351338"/>
          </a:xfrm>
        </p:spPr>
        <p:txBody>
          <a:bodyPr>
            <a:normAutofit/>
          </a:bodyPr>
          <a:lstStyle/>
          <a:p>
            <a:pPr lvl="0"/>
            <a:r>
              <a:rPr lang="vi-VN" altLang="vi-VN">
                <a:latin typeface="Noto Sans"/>
                <a:ea typeface="Noto Sans"/>
              </a:rPr>
              <a:t>Chỉnh sửa kiểu</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内容占位符 3">
            <a:extLst>
              <a:ext uri="{FF2B5EF4-FFF2-40B4-BE49-F238E27FC236}">
                <a16:creationId xmlns:a16="http://schemas.microsoft.com/office/drawing/2014/main" id="{3E607DCF-8986-44FB-8ECD-FED3C9910FEF}"/>
              </a:ext>
            </a:extLst>
          </p:cNvPr>
          <p:cNvSpPr>
            <a:spLocks noGrp="1"/>
          </p:cNvSpPr>
          <p:nvPr>
            <p:ph sz="half" idx="2"/>
          </p:nvPr>
        </p:nvSpPr>
        <p:spPr>
          <a:xfrm>
            <a:off x="6172200" y="1825625"/>
            <a:ext cx="5181600" cy="4351338"/>
          </a:xfrm>
        </p:spPr>
        <p:txBody>
          <a:bodyPr>
            <a:normAutofit/>
          </a:bodyPr>
          <a:lstStyle/>
          <a:p>
            <a:pPr lvl="0"/>
            <a:r>
              <a:rPr lang="vi-VN" altLang="vi-VN">
                <a:latin typeface="Noto Sans"/>
                <a:ea typeface="Noto Sans"/>
              </a:rPr>
              <a:t>Chỉnh sửa kiểu</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5" name="日期占位符 4">
            <a:extLst>
              <a:ext uri="{FF2B5EF4-FFF2-40B4-BE49-F238E27FC236}">
                <a16:creationId xmlns:a16="http://schemas.microsoft.com/office/drawing/2014/main" id="{2440AA30-31DC-48EB-A553-5C9AE042E360}"/>
              </a:ext>
            </a:extLst>
          </p:cNvPr>
          <p:cNvSpPr>
            <a:spLocks noGrp="1"/>
          </p:cNvSpPr>
          <p:nvPr>
            <p:ph type="dt" sz="half" idx="10"/>
          </p:nvPr>
        </p:nvSpPr>
        <p:spPr/>
        <p:txBody>
          <a:bodyPr>
            <a:normAutofit/>
          </a:bodyPr>
          <a:lstStyle/>
          <a:p>
            <a:fld id="{DD9372FC-6718-4944-8892-CDCB904EDB0D}" type="datetimeFigureOut">
              <a:rPr lang="vi-VN" altLang="vi-VN" sz="1100" smtClean="0">
                <a:latin typeface="Noto Sans"/>
                <a:ea typeface="Noto Sans"/>
              </a:rPr>
              <a:t>06/06/2025</a:t>
            </a:fld>
            <a:endParaRPr lang="zh-CN" altLang="en-US"/>
          </a:p>
        </p:txBody>
      </p:sp>
      <p:sp>
        <p:nvSpPr>
          <p:cNvPr id="6" name="页脚占位符 5">
            <a:extLst>
              <a:ext uri="{FF2B5EF4-FFF2-40B4-BE49-F238E27FC236}">
                <a16:creationId xmlns:a16="http://schemas.microsoft.com/office/drawing/2014/main" id="{A21B875E-7EA0-4FB1-8114-98C31B32580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3C7EB5B-3012-4648-9B10-59EAD398EE44}"/>
              </a:ext>
            </a:extLst>
          </p:cNvPr>
          <p:cNvSpPr>
            <a:spLocks noGrp="1"/>
          </p:cNvSpPr>
          <p:nvPr>
            <p:ph type="sldNum" sz="quarter" idx="12"/>
          </p:nvPr>
        </p:nvSpPr>
        <p:spPr/>
        <p:txBody>
          <a:bodyPr>
            <a:normAutofit/>
          </a:bodyPr>
          <a:lstStyle/>
          <a:p>
            <a:fld id="{E636E618-4050-4436-843E-3485665ECA67}"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218639103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DE812B-5597-4077-8E2F-5342F916862A}"/>
              </a:ext>
            </a:extLst>
          </p:cNvPr>
          <p:cNvSpPr>
            <a:spLocks noGrp="1"/>
          </p:cNvSpPr>
          <p:nvPr>
            <p:ph type="title"/>
          </p:nvPr>
        </p:nvSpPr>
        <p:spPr>
          <a:xfrm>
            <a:off x="839788" y="365125"/>
            <a:ext cx="10515600" cy="1325563"/>
          </a:xfrm>
          <a:prstGeom prst="rect">
            <a:avLst/>
          </a:prstGeom>
        </p:spPr>
        <p:txBody>
          <a:bodyPr>
            <a:normAutofit/>
          </a:bodyPr>
          <a:lstStyle/>
          <a:p>
            <a:r>
              <a:rPr lang="vi-VN" altLang="vi-VN">
                <a:latin typeface="Noto Sans"/>
                <a:ea typeface="Noto Sans"/>
              </a:rPr>
              <a:t>Bấm vào đây để chỉnh sửa kiểu tiêu</a:t>
            </a:r>
          </a:p>
        </p:txBody>
      </p:sp>
      <p:sp>
        <p:nvSpPr>
          <p:cNvPr id="3" name="文本占位符 2">
            <a:extLst>
              <a:ext uri="{FF2B5EF4-FFF2-40B4-BE49-F238E27FC236}">
                <a16:creationId xmlns:a16="http://schemas.microsoft.com/office/drawing/2014/main" id="{26A8E514-4307-4034-91F3-F5E13D271039}"/>
              </a:ext>
            </a:extLst>
          </p:cNvPr>
          <p:cNvSpPr>
            <a:spLocks noGrp="1"/>
          </p:cNvSpPr>
          <p:nvPr>
            <p:ph type="body" idx="1"/>
          </p:nvPr>
        </p:nvSpPr>
        <p:spPr>
          <a:xfrm>
            <a:off x="839788" y="1681163"/>
            <a:ext cx="5157787"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ltLang="vi-VN">
                <a:latin typeface="Noto Sans"/>
                <a:ea typeface="Noto Sans"/>
              </a:rPr>
              <a:t>Chỉnh sửa kiểu văn bản chính</a:t>
            </a:r>
          </a:p>
        </p:txBody>
      </p:sp>
      <p:sp>
        <p:nvSpPr>
          <p:cNvPr id="4" name="内容占位符 3">
            <a:extLst>
              <a:ext uri="{FF2B5EF4-FFF2-40B4-BE49-F238E27FC236}">
                <a16:creationId xmlns:a16="http://schemas.microsoft.com/office/drawing/2014/main" id="{6E199717-1D6B-470B-8104-0140CC8315F4}"/>
              </a:ext>
            </a:extLst>
          </p:cNvPr>
          <p:cNvSpPr>
            <a:spLocks noGrp="1"/>
          </p:cNvSpPr>
          <p:nvPr>
            <p:ph sz="half" idx="2"/>
          </p:nvPr>
        </p:nvSpPr>
        <p:spPr>
          <a:xfrm>
            <a:off x="839788" y="2505075"/>
            <a:ext cx="5157787" cy="3684588"/>
          </a:xfrm>
        </p:spPr>
        <p:txBody>
          <a:bodyPr>
            <a:normAutofit/>
          </a:bodyPr>
          <a:lstStyle/>
          <a:p>
            <a:pPr lvl="0"/>
            <a:r>
              <a:rPr lang="vi-VN" altLang="vi-VN">
                <a:latin typeface="Noto Sans"/>
                <a:ea typeface="Noto Sans"/>
              </a:rPr>
              <a:t>Chỉnh sửa kiểu</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5" name="文本占位符 4">
            <a:extLst>
              <a:ext uri="{FF2B5EF4-FFF2-40B4-BE49-F238E27FC236}">
                <a16:creationId xmlns:a16="http://schemas.microsoft.com/office/drawing/2014/main" id="{35D8CFA6-7A86-4E6E-93B1-BB6D786CC20F}"/>
              </a:ext>
            </a:extLst>
          </p:cNvPr>
          <p:cNvSpPr>
            <a:spLocks noGrp="1"/>
          </p:cNvSpPr>
          <p:nvPr>
            <p:ph type="body" sz="quarter" idx="3"/>
          </p:nvPr>
        </p:nvSpPr>
        <p:spPr>
          <a:xfrm>
            <a:off x="6172200" y="1681163"/>
            <a:ext cx="5183188"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ltLang="vi-VN">
                <a:latin typeface="Noto Sans"/>
                <a:ea typeface="Noto Sans"/>
              </a:rPr>
              <a:t>Chỉnh sửa kiểu văn bản chính</a:t>
            </a:r>
          </a:p>
        </p:txBody>
      </p:sp>
      <p:sp>
        <p:nvSpPr>
          <p:cNvPr id="6" name="内容占位符 5">
            <a:extLst>
              <a:ext uri="{FF2B5EF4-FFF2-40B4-BE49-F238E27FC236}">
                <a16:creationId xmlns:a16="http://schemas.microsoft.com/office/drawing/2014/main" id="{E7F76452-CA55-429E-858D-E23718705931}"/>
              </a:ext>
            </a:extLst>
          </p:cNvPr>
          <p:cNvSpPr>
            <a:spLocks noGrp="1"/>
          </p:cNvSpPr>
          <p:nvPr>
            <p:ph sz="quarter" idx="4"/>
          </p:nvPr>
        </p:nvSpPr>
        <p:spPr>
          <a:xfrm>
            <a:off x="6172200" y="2505075"/>
            <a:ext cx="5183188" cy="3684588"/>
          </a:xfrm>
        </p:spPr>
        <p:txBody>
          <a:bodyPr>
            <a:normAutofit/>
          </a:bodyPr>
          <a:lstStyle/>
          <a:p>
            <a:pPr lvl="0"/>
            <a:r>
              <a:rPr lang="vi-VN" altLang="vi-VN">
                <a:latin typeface="Noto Sans"/>
                <a:ea typeface="Noto Sans"/>
              </a:rPr>
              <a:t>Chỉnh sửa kiểu</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7" name="日期占位符 6">
            <a:extLst>
              <a:ext uri="{FF2B5EF4-FFF2-40B4-BE49-F238E27FC236}">
                <a16:creationId xmlns:a16="http://schemas.microsoft.com/office/drawing/2014/main" id="{1AC5D1E2-149C-4049-91C1-D5A9F210D57F}"/>
              </a:ext>
            </a:extLst>
          </p:cNvPr>
          <p:cNvSpPr>
            <a:spLocks noGrp="1"/>
          </p:cNvSpPr>
          <p:nvPr>
            <p:ph type="dt" sz="half" idx="10"/>
          </p:nvPr>
        </p:nvSpPr>
        <p:spPr/>
        <p:txBody>
          <a:bodyPr>
            <a:normAutofit/>
          </a:bodyPr>
          <a:lstStyle/>
          <a:p>
            <a:fld id="{DD9372FC-6718-4944-8892-CDCB904EDB0D}" type="datetimeFigureOut">
              <a:rPr lang="vi-VN" altLang="vi-VN" sz="1100" smtClean="0">
                <a:latin typeface="Noto Sans"/>
                <a:ea typeface="Noto Sans"/>
              </a:rPr>
              <a:t>06/06/2025</a:t>
            </a:fld>
            <a:endParaRPr lang="zh-CN" altLang="en-US"/>
          </a:p>
        </p:txBody>
      </p:sp>
      <p:sp>
        <p:nvSpPr>
          <p:cNvPr id="8" name="页脚占位符 7">
            <a:extLst>
              <a:ext uri="{FF2B5EF4-FFF2-40B4-BE49-F238E27FC236}">
                <a16:creationId xmlns:a16="http://schemas.microsoft.com/office/drawing/2014/main" id="{1DA2C44C-4B20-429C-BEA9-DB5C4A5BFFC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06B7BC7-DCA2-4217-82F5-04C9F46E6725}"/>
              </a:ext>
            </a:extLst>
          </p:cNvPr>
          <p:cNvSpPr>
            <a:spLocks noGrp="1"/>
          </p:cNvSpPr>
          <p:nvPr>
            <p:ph type="sldNum" sz="quarter" idx="12"/>
          </p:nvPr>
        </p:nvSpPr>
        <p:spPr/>
        <p:txBody>
          <a:bodyPr>
            <a:normAutofit/>
          </a:bodyPr>
          <a:lstStyle/>
          <a:p>
            <a:fld id="{E636E618-4050-4436-843E-3485665ECA67}"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413889782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707BD3-0D48-4006-8C85-C35AF51E174D}"/>
              </a:ext>
            </a:extLst>
          </p:cNvPr>
          <p:cNvSpPr>
            <a:spLocks noGrp="1"/>
          </p:cNvSpPr>
          <p:nvPr>
            <p:ph type="title"/>
          </p:nvPr>
        </p:nvSpPr>
        <p:spPr>
          <a:xfrm>
            <a:off x="838200" y="365125"/>
            <a:ext cx="10515600" cy="1325563"/>
          </a:xfrm>
          <a:prstGeom prst="rect">
            <a:avLst/>
          </a:prstGeom>
        </p:spPr>
        <p:txBody>
          <a:bodyPr>
            <a:normAutofit/>
          </a:bodyPr>
          <a:lstStyle/>
          <a:p>
            <a:r>
              <a:rPr lang="vi-VN" altLang="vi-VN">
                <a:latin typeface="Noto Sans"/>
                <a:ea typeface="Noto Sans"/>
              </a:rPr>
              <a:t>Bấm vào đây để chỉnh sửa kiểu tiêu</a:t>
            </a:r>
          </a:p>
        </p:txBody>
      </p:sp>
      <p:sp>
        <p:nvSpPr>
          <p:cNvPr id="3" name="日期占位符 2">
            <a:extLst>
              <a:ext uri="{FF2B5EF4-FFF2-40B4-BE49-F238E27FC236}">
                <a16:creationId xmlns:a16="http://schemas.microsoft.com/office/drawing/2014/main" id="{34C6CE13-A920-41E9-BBE8-CF888625A871}"/>
              </a:ext>
            </a:extLst>
          </p:cNvPr>
          <p:cNvSpPr>
            <a:spLocks noGrp="1"/>
          </p:cNvSpPr>
          <p:nvPr>
            <p:ph type="dt" sz="half" idx="10"/>
          </p:nvPr>
        </p:nvSpPr>
        <p:spPr/>
        <p:txBody>
          <a:bodyPr>
            <a:normAutofit/>
          </a:bodyPr>
          <a:lstStyle/>
          <a:p>
            <a:fld id="{DD9372FC-6718-4944-8892-CDCB904EDB0D}" type="datetimeFigureOut">
              <a:rPr lang="vi-VN" altLang="vi-VN" sz="1100" smtClean="0">
                <a:latin typeface="Noto Sans"/>
                <a:ea typeface="Noto Sans"/>
              </a:rPr>
              <a:t>06/06/2025</a:t>
            </a:fld>
            <a:endParaRPr lang="zh-CN" altLang="en-US"/>
          </a:p>
        </p:txBody>
      </p:sp>
      <p:sp>
        <p:nvSpPr>
          <p:cNvPr id="4" name="页脚占位符 3">
            <a:extLst>
              <a:ext uri="{FF2B5EF4-FFF2-40B4-BE49-F238E27FC236}">
                <a16:creationId xmlns:a16="http://schemas.microsoft.com/office/drawing/2014/main" id="{102C006B-191D-46D5-A726-909FE7FB26A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7ADAD05-738A-4240-9344-B2CFB727D41F}"/>
              </a:ext>
            </a:extLst>
          </p:cNvPr>
          <p:cNvSpPr>
            <a:spLocks noGrp="1"/>
          </p:cNvSpPr>
          <p:nvPr>
            <p:ph type="sldNum" sz="quarter" idx="12"/>
          </p:nvPr>
        </p:nvSpPr>
        <p:spPr/>
        <p:txBody>
          <a:bodyPr>
            <a:normAutofit/>
          </a:bodyPr>
          <a:lstStyle/>
          <a:p>
            <a:fld id="{E636E618-4050-4436-843E-3485665ECA67}"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40940133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CF3998-348A-4795-A926-F5EF2435F4E7}"/>
              </a:ext>
            </a:extLst>
          </p:cNvPr>
          <p:cNvSpPr>
            <a:spLocks noGrp="1"/>
          </p:cNvSpPr>
          <p:nvPr>
            <p:ph type="dt" sz="half" idx="10"/>
          </p:nvPr>
        </p:nvSpPr>
        <p:spPr/>
        <p:txBody>
          <a:bodyPr>
            <a:normAutofit/>
          </a:bodyPr>
          <a:lstStyle/>
          <a:p>
            <a:fld id="{DD9372FC-6718-4944-8892-CDCB904EDB0D}" type="datetimeFigureOut">
              <a:rPr lang="vi-VN" altLang="vi-VN" sz="1100" smtClean="0">
                <a:latin typeface="Noto Sans"/>
                <a:ea typeface="Noto Sans"/>
              </a:rPr>
              <a:t>06/06/2025</a:t>
            </a:fld>
            <a:endParaRPr lang="zh-CN" altLang="en-US"/>
          </a:p>
        </p:txBody>
      </p:sp>
      <p:sp>
        <p:nvSpPr>
          <p:cNvPr id="3" name="页脚占位符 2">
            <a:extLst>
              <a:ext uri="{FF2B5EF4-FFF2-40B4-BE49-F238E27FC236}">
                <a16:creationId xmlns:a16="http://schemas.microsoft.com/office/drawing/2014/main" id="{1142FD06-76D6-40B6-BB28-4B8D0734027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052E19E-BED9-417F-9628-89D05509202F}"/>
              </a:ext>
            </a:extLst>
          </p:cNvPr>
          <p:cNvSpPr>
            <a:spLocks noGrp="1"/>
          </p:cNvSpPr>
          <p:nvPr>
            <p:ph type="sldNum" sz="quarter" idx="12"/>
          </p:nvPr>
        </p:nvSpPr>
        <p:spPr/>
        <p:txBody>
          <a:bodyPr>
            <a:normAutofit/>
          </a:bodyPr>
          <a:lstStyle/>
          <a:p>
            <a:fld id="{E636E618-4050-4436-843E-3485665ECA67}"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163460647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5845CE-81A4-43DE-899F-1A85C1BD780B}"/>
              </a:ext>
            </a:extLst>
          </p:cNvPr>
          <p:cNvSpPr>
            <a:spLocks noGrp="1"/>
          </p:cNvSpPr>
          <p:nvPr>
            <p:ph type="title"/>
          </p:nvPr>
        </p:nvSpPr>
        <p:spPr>
          <a:xfrm>
            <a:off x="839788" y="457200"/>
            <a:ext cx="3932237" cy="1600200"/>
          </a:xfrm>
          <a:prstGeom prst="rect">
            <a:avLst/>
          </a:prstGeom>
        </p:spPr>
        <p:txBody>
          <a:bodyPr anchor="t">
            <a:normAutofit/>
          </a:bodyPr>
          <a:lstStyle>
            <a:lvl1pPr>
              <a:defRPr sz="3200"/>
            </a:lvl1pPr>
          </a:lstStyle>
          <a:p>
            <a:r>
              <a:rPr lang="vi-VN" altLang="vi-VN" sz="2700">
                <a:latin typeface="Noto Sans"/>
                <a:ea typeface="Noto Sans"/>
              </a:rPr>
              <a:t>Bấm vào đây để chỉnh sửa kiểu tiêu đề</a:t>
            </a:r>
          </a:p>
        </p:txBody>
      </p:sp>
      <p:sp>
        <p:nvSpPr>
          <p:cNvPr id="3" name="内容占位符 2">
            <a:extLst>
              <a:ext uri="{FF2B5EF4-FFF2-40B4-BE49-F238E27FC236}">
                <a16:creationId xmlns:a16="http://schemas.microsoft.com/office/drawing/2014/main" id="{B55CC89E-4109-4E63-9E83-A421482F456B}"/>
              </a:ext>
            </a:extLst>
          </p:cNvPr>
          <p:cNvSpPr>
            <a:spLocks noGrp="1"/>
          </p:cNvSpPr>
          <p:nvPr>
            <p:ph idx="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ltLang="vi-VN">
                <a:latin typeface="Noto Sans"/>
                <a:ea typeface="Noto Sans"/>
              </a:rPr>
              <a:t>Chỉnh sửa kiểu</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文本占位符 3">
            <a:extLst>
              <a:ext uri="{FF2B5EF4-FFF2-40B4-BE49-F238E27FC236}">
                <a16:creationId xmlns:a16="http://schemas.microsoft.com/office/drawing/2014/main" id="{69EF235C-091A-4D31-BDA7-CD29B8416DF6}"/>
              </a:ext>
            </a:extLst>
          </p:cNvPr>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ltLang="vi-VN">
                <a:latin typeface="Noto Sans"/>
                <a:ea typeface="Noto Sans"/>
              </a:rPr>
              <a:t>Chỉnh sửa kiểu</a:t>
            </a:r>
          </a:p>
        </p:txBody>
      </p:sp>
      <p:sp>
        <p:nvSpPr>
          <p:cNvPr id="5" name="日期占位符 4">
            <a:extLst>
              <a:ext uri="{FF2B5EF4-FFF2-40B4-BE49-F238E27FC236}">
                <a16:creationId xmlns:a16="http://schemas.microsoft.com/office/drawing/2014/main" id="{1EB2FCB9-DFEC-4D08-857B-8A7B4DEEEA29}"/>
              </a:ext>
            </a:extLst>
          </p:cNvPr>
          <p:cNvSpPr>
            <a:spLocks noGrp="1"/>
          </p:cNvSpPr>
          <p:nvPr>
            <p:ph type="dt" sz="half" idx="10"/>
          </p:nvPr>
        </p:nvSpPr>
        <p:spPr/>
        <p:txBody>
          <a:bodyPr>
            <a:normAutofit/>
          </a:bodyPr>
          <a:lstStyle/>
          <a:p>
            <a:fld id="{DD9372FC-6718-4944-8892-CDCB904EDB0D}" type="datetimeFigureOut">
              <a:rPr lang="vi-VN" altLang="vi-VN" sz="1100" smtClean="0">
                <a:latin typeface="Noto Sans"/>
                <a:ea typeface="Noto Sans"/>
              </a:rPr>
              <a:t>06/06/2025</a:t>
            </a:fld>
            <a:endParaRPr lang="zh-CN" altLang="en-US"/>
          </a:p>
        </p:txBody>
      </p:sp>
      <p:sp>
        <p:nvSpPr>
          <p:cNvPr id="6" name="页脚占位符 5">
            <a:extLst>
              <a:ext uri="{FF2B5EF4-FFF2-40B4-BE49-F238E27FC236}">
                <a16:creationId xmlns:a16="http://schemas.microsoft.com/office/drawing/2014/main" id="{319463DB-4C77-4D9A-88E9-CF605813117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CA27729-97D6-4A73-BC3C-2A37264928A0}"/>
              </a:ext>
            </a:extLst>
          </p:cNvPr>
          <p:cNvSpPr>
            <a:spLocks noGrp="1"/>
          </p:cNvSpPr>
          <p:nvPr>
            <p:ph type="sldNum" sz="quarter" idx="12"/>
          </p:nvPr>
        </p:nvSpPr>
        <p:spPr/>
        <p:txBody>
          <a:bodyPr>
            <a:normAutofit/>
          </a:bodyPr>
          <a:lstStyle/>
          <a:p>
            <a:fld id="{E636E618-4050-4436-843E-3485665ECA67}"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290207214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0DE936-4D4C-4185-8476-F818B1E3F132}"/>
              </a:ext>
            </a:extLst>
          </p:cNvPr>
          <p:cNvSpPr>
            <a:spLocks noGrp="1"/>
          </p:cNvSpPr>
          <p:nvPr>
            <p:ph type="title"/>
          </p:nvPr>
        </p:nvSpPr>
        <p:spPr>
          <a:xfrm>
            <a:off x="839788" y="457200"/>
            <a:ext cx="3932237" cy="1600200"/>
          </a:xfrm>
          <a:prstGeom prst="rect">
            <a:avLst/>
          </a:prstGeom>
        </p:spPr>
        <p:txBody>
          <a:bodyPr anchor="t">
            <a:normAutofit/>
          </a:bodyPr>
          <a:lstStyle>
            <a:lvl1pPr>
              <a:defRPr sz="3200"/>
            </a:lvl1pPr>
          </a:lstStyle>
          <a:p>
            <a:r>
              <a:rPr lang="vi-VN" altLang="vi-VN" sz="2700">
                <a:latin typeface="Noto Sans"/>
                <a:ea typeface="Noto Sans"/>
              </a:rPr>
              <a:t>Bấm vào đây để chỉnh sửa kiểu tiêu đề</a:t>
            </a:r>
          </a:p>
        </p:txBody>
      </p:sp>
      <p:sp>
        <p:nvSpPr>
          <p:cNvPr id="3" name="图片占位符 2">
            <a:extLst>
              <a:ext uri="{FF2B5EF4-FFF2-40B4-BE49-F238E27FC236}">
                <a16:creationId xmlns:a16="http://schemas.microsoft.com/office/drawing/2014/main" id="{98AC47A8-1E4D-4564-936B-AF6D713931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1379779-D896-48AC-A67D-9E3322963C3A}"/>
              </a:ext>
            </a:extLst>
          </p:cNvPr>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ltLang="vi-VN">
                <a:latin typeface="Noto Sans"/>
                <a:ea typeface="Noto Sans"/>
              </a:rPr>
              <a:t>Chỉnh sửa kiểu</a:t>
            </a:r>
          </a:p>
        </p:txBody>
      </p:sp>
      <p:sp>
        <p:nvSpPr>
          <p:cNvPr id="5" name="日期占位符 4">
            <a:extLst>
              <a:ext uri="{FF2B5EF4-FFF2-40B4-BE49-F238E27FC236}">
                <a16:creationId xmlns:a16="http://schemas.microsoft.com/office/drawing/2014/main" id="{9E9C1111-99B1-4A71-972A-2F105AD36EF5}"/>
              </a:ext>
            </a:extLst>
          </p:cNvPr>
          <p:cNvSpPr>
            <a:spLocks noGrp="1"/>
          </p:cNvSpPr>
          <p:nvPr>
            <p:ph type="dt" sz="half" idx="10"/>
          </p:nvPr>
        </p:nvSpPr>
        <p:spPr/>
        <p:txBody>
          <a:bodyPr>
            <a:normAutofit/>
          </a:bodyPr>
          <a:lstStyle/>
          <a:p>
            <a:fld id="{DD9372FC-6718-4944-8892-CDCB904EDB0D}" type="datetimeFigureOut">
              <a:rPr lang="vi-VN" altLang="vi-VN" sz="1100" smtClean="0">
                <a:latin typeface="Noto Sans"/>
                <a:ea typeface="Noto Sans"/>
              </a:rPr>
              <a:t>06/06/2025</a:t>
            </a:fld>
            <a:endParaRPr lang="zh-CN" altLang="en-US"/>
          </a:p>
        </p:txBody>
      </p:sp>
      <p:sp>
        <p:nvSpPr>
          <p:cNvPr id="6" name="页脚占位符 5">
            <a:extLst>
              <a:ext uri="{FF2B5EF4-FFF2-40B4-BE49-F238E27FC236}">
                <a16:creationId xmlns:a16="http://schemas.microsoft.com/office/drawing/2014/main" id="{1BDD038F-6288-4414-ABF5-768F404133C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CB3D921-97FA-4E64-9D34-E0CAAC136A15}"/>
              </a:ext>
            </a:extLst>
          </p:cNvPr>
          <p:cNvSpPr>
            <a:spLocks noGrp="1"/>
          </p:cNvSpPr>
          <p:nvPr>
            <p:ph type="sldNum" sz="quarter" idx="12"/>
          </p:nvPr>
        </p:nvSpPr>
        <p:spPr/>
        <p:txBody>
          <a:bodyPr>
            <a:normAutofit/>
          </a:bodyPr>
          <a:lstStyle/>
          <a:p>
            <a:fld id="{E636E618-4050-4436-843E-3485665ECA67}"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169044301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EA968B8-E857-46DD-BAF3-0A9D1F943E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ltLang="vi-VN">
                <a:latin typeface="Noto Sans"/>
                <a:ea typeface="Noto Sans"/>
              </a:rPr>
              <a:t>Chỉnh sửa kiểu văn bản chính</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a:extLst>
              <a:ext uri="{FF2B5EF4-FFF2-40B4-BE49-F238E27FC236}">
                <a16:creationId xmlns:a16="http://schemas.microsoft.com/office/drawing/2014/main" id="{6897752C-F3ED-4322-88AF-8B79167C2A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DD9372FC-6718-4944-8892-CDCB904EDB0D}" type="datetimeFigureOut">
              <a:rPr lang="vi-VN" altLang="vi-VN" sz="1100" smtClean="0">
                <a:latin typeface="Noto Sans"/>
                <a:ea typeface="Noto Sans"/>
              </a:rPr>
              <a:t>06/06/2025</a:t>
            </a:fld>
            <a:endParaRPr lang="zh-CN" altLang="en-US"/>
          </a:p>
        </p:txBody>
      </p:sp>
      <p:sp>
        <p:nvSpPr>
          <p:cNvPr id="5" name="页脚占位符 4">
            <a:extLst>
              <a:ext uri="{FF2B5EF4-FFF2-40B4-BE49-F238E27FC236}">
                <a16:creationId xmlns:a16="http://schemas.microsoft.com/office/drawing/2014/main" id="{3F5AAD36-EE3D-4D96-BB9A-FC1DF99200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D0695C6-82BD-4CEB-BA02-521B061485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E636E618-4050-4436-843E-3485665ECA67}" type="slidenum">
              <a:rPr lang="vi-VN" altLang="vi-VN" smtClean="0">
                <a:latin typeface="Noto Sans"/>
                <a:ea typeface="Noto Sans"/>
              </a:rPr>
              <a:t>‹#›</a:t>
            </a:fld>
            <a:endParaRPr lang="zh-CN" altLang="en-US"/>
          </a:p>
        </p:txBody>
      </p:sp>
      <p:sp>
        <p:nvSpPr>
          <p:cNvPr id="7" name="矩形 6">
            <a:extLst>
              <a:ext uri="{FF2B5EF4-FFF2-40B4-BE49-F238E27FC236}">
                <a16:creationId xmlns:a16="http://schemas.microsoft.com/office/drawing/2014/main" id="{172A58C0-1ACA-48E3-9B71-7A774FF99085}"/>
              </a:ext>
            </a:extLst>
          </p:cNvPr>
          <p:cNvSpPr/>
          <p:nvPr userDrawn="1"/>
        </p:nvSpPr>
        <p:spPr>
          <a:xfrm>
            <a:off x="838200" y="470263"/>
            <a:ext cx="10515600" cy="104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7295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3"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5.xml"/><Relationship Id="rId7" Type="http://schemas.openxmlformats.org/officeDocument/2006/relationships/image" Target="../media/image4.jpe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3.jpeg"/><Relationship Id="rId5" Type="http://schemas.openxmlformats.org/officeDocument/2006/relationships/notesSlide" Target="../notesSlides/notesSlide6.xml"/><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tags" Target="../tags/tag8.xml"/><Relationship Id="rId7" Type="http://schemas.openxmlformats.org/officeDocument/2006/relationships/image" Target="../media/image7.jpe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6.jpeg"/><Relationship Id="rId5" Type="http://schemas.openxmlformats.org/officeDocument/2006/relationships/notesSlide" Target="../notesSlides/notesSlide7.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86A4E4A-797D-4821-982E-3926093065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圆角矩形 50">
            <a:extLst>
              <a:ext uri="{FF2B5EF4-FFF2-40B4-BE49-F238E27FC236}">
                <a16:creationId xmlns:a16="http://schemas.microsoft.com/office/drawing/2014/main" id="{552771A1-75D7-4FB4-A8C0-938F6E784A9C}"/>
              </a:ext>
            </a:extLst>
          </p:cNvPr>
          <p:cNvSpPr/>
          <p:nvPr/>
        </p:nvSpPr>
        <p:spPr>
          <a:xfrm>
            <a:off x="3040447" y="4062593"/>
            <a:ext cx="6111105" cy="1158240"/>
          </a:xfrm>
          <a:prstGeom prst="roundRect">
            <a:avLst/>
          </a:prstGeom>
          <a:solidFill>
            <a:schemeClr val="bg1"/>
          </a:solidFill>
          <a:ln>
            <a:solidFill>
              <a:srgbClr val="EE934D"/>
            </a:solidFill>
          </a:ln>
        </p:spPr>
        <p:style>
          <a:lnRef idx="2">
            <a:schemeClr val="accent1">
              <a:shade val="50000"/>
            </a:schemeClr>
          </a:lnRef>
          <a:fillRef idx="1">
            <a:schemeClr val="accent1"/>
          </a:fillRef>
          <a:effectRef idx="0">
            <a:schemeClr val="accent1"/>
          </a:effectRef>
          <a:fontRef idx="minor">
            <a:schemeClr val="lt1"/>
          </a:fontRef>
        </p:style>
        <p:txBody>
          <a:bodyPr lIns="91418" tIns="45708" rIns="91418" bIns="45708" rtlCol="0" anchor="ctr"/>
          <a:lstStyle/>
          <a:p>
            <a:pPr algn="ctr"/>
            <a:endParaRPr lang="zh-CN" altLang="en-US">
              <a:solidFill>
                <a:schemeClr val="tx1">
                  <a:lumMod val="65000"/>
                  <a:lumOff val="35000"/>
                </a:schemeClr>
              </a:solidFill>
              <a:cs typeface="+mn-ea"/>
              <a:sym typeface="+mn-lt"/>
            </a:endParaRPr>
          </a:p>
        </p:txBody>
      </p:sp>
      <p:sp>
        <p:nvSpPr>
          <p:cNvPr id="13" name="文本框 12">
            <a:extLst>
              <a:ext uri="{FF2B5EF4-FFF2-40B4-BE49-F238E27FC236}">
                <a16:creationId xmlns:a16="http://schemas.microsoft.com/office/drawing/2014/main" id="{DD0EDD26-2315-4BA9-AC1F-305786705973}"/>
              </a:ext>
            </a:extLst>
          </p:cNvPr>
          <p:cNvSpPr txBox="1"/>
          <p:nvPr/>
        </p:nvSpPr>
        <p:spPr>
          <a:xfrm>
            <a:off x="1280160" y="3150084"/>
            <a:ext cx="10008046" cy="1158240"/>
          </a:xfrm>
          <a:prstGeom prst="rect">
            <a:avLst/>
          </a:prstGeom>
          <a:noFill/>
        </p:spPr>
        <p:txBody>
          <a:bodyPr wrap="square" rtlCol="0">
            <a:normAutofit fontScale="55000" lnSpcReduction="20000"/>
          </a:bodyPr>
          <a:lstStyle/>
          <a:p>
            <a:pPr algn="ctr"/>
            <a:r>
              <a:rPr lang="en-US" altLang="vi-VN" sz="7000" b="1" dirty="0" err="1">
                <a:solidFill>
                  <a:schemeClr val="tx1">
                    <a:lumMod val="75000"/>
                    <a:lumOff val="25000"/>
                  </a:schemeClr>
                </a:solidFill>
                <a:latin typeface="Noto Sans"/>
                <a:ea typeface="Noto Sans"/>
                <a:cs typeface="+mn-ea"/>
                <a:sym typeface="+mn-lt"/>
              </a:rPr>
              <a:t>Thiết</a:t>
            </a:r>
            <a:r>
              <a:rPr lang="en-US" altLang="vi-VN" sz="7000" b="1" dirty="0">
                <a:solidFill>
                  <a:schemeClr val="tx1">
                    <a:lumMod val="75000"/>
                    <a:lumOff val="25000"/>
                  </a:schemeClr>
                </a:solidFill>
                <a:latin typeface="Noto Sans"/>
                <a:ea typeface="Noto Sans"/>
                <a:cs typeface="+mn-ea"/>
                <a:sym typeface="+mn-lt"/>
              </a:rPr>
              <a:t> </a:t>
            </a:r>
            <a:r>
              <a:rPr lang="en-US" altLang="vi-VN" sz="7000" b="1" dirty="0" err="1">
                <a:solidFill>
                  <a:schemeClr val="tx1">
                    <a:lumMod val="75000"/>
                    <a:lumOff val="25000"/>
                  </a:schemeClr>
                </a:solidFill>
                <a:latin typeface="Noto Sans"/>
                <a:ea typeface="Noto Sans"/>
                <a:cs typeface="+mn-ea"/>
                <a:sym typeface="+mn-lt"/>
              </a:rPr>
              <a:t>kế</a:t>
            </a:r>
            <a:r>
              <a:rPr lang="en-US" altLang="vi-VN" sz="7000" b="1" dirty="0">
                <a:solidFill>
                  <a:schemeClr val="tx1">
                    <a:lumMod val="75000"/>
                    <a:lumOff val="25000"/>
                  </a:schemeClr>
                </a:solidFill>
                <a:latin typeface="Noto Sans"/>
                <a:ea typeface="Noto Sans"/>
                <a:cs typeface="+mn-ea"/>
                <a:sym typeface="+mn-lt"/>
              </a:rPr>
              <a:t> </a:t>
            </a:r>
            <a:r>
              <a:rPr lang="en-US" altLang="vi-VN" sz="7000" b="1" dirty="0" err="1">
                <a:solidFill>
                  <a:schemeClr val="tx1">
                    <a:lumMod val="75000"/>
                    <a:lumOff val="25000"/>
                  </a:schemeClr>
                </a:solidFill>
                <a:latin typeface="Noto Sans"/>
                <a:ea typeface="Noto Sans"/>
                <a:cs typeface="+mn-ea"/>
                <a:sym typeface="+mn-lt"/>
              </a:rPr>
              <a:t>hệ</a:t>
            </a:r>
            <a:r>
              <a:rPr lang="en-US" altLang="vi-VN" sz="7000" b="1" dirty="0">
                <a:solidFill>
                  <a:schemeClr val="tx1">
                    <a:lumMod val="75000"/>
                    <a:lumOff val="25000"/>
                  </a:schemeClr>
                </a:solidFill>
                <a:latin typeface="Noto Sans"/>
                <a:ea typeface="Noto Sans"/>
                <a:cs typeface="+mn-ea"/>
                <a:sym typeface="+mn-lt"/>
              </a:rPr>
              <a:t> </a:t>
            </a:r>
            <a:r>
              <a:rPr lang="en-US" altLang="vi-VN" sz="7000" b="1" dirty="0" err="1">
                <a:solidFill>
                  <a:schemeClr val="tx1">
                    <a:lumMod val="75000"/>
                    <a:lumOff val="25000"/>
                  </a:schemeClr>
                </a:solidFill>
                <a:latin typeface="Noto Sans"/>
                <a:ea typeface="Noto Sans"/>
                <a:cs typeface="+mn-ea"/>
                <a:sym typeface="+mn-lt"/>
              </a:rPr>
              <a:t>thống</a:t>
            </a:r>
            <a:r>
              <a:rPr lang="en-US" altLang="vi-VN" sz="7000" b="1" dirty="0">
                <a:solidFill>
                  <a:schemeClr val="tx1">
                    <a:lumMod val="75000"/>
                    <a:lumOff val="25000"/>
                  </a:schemeClr>
                </a:solidFill>
                <a:latin typeface="Noto Sans"/>
                <a:ea typeface="Noto Sans"/>
                <a:cs typeface="+mn-ea"/>
                <a:sym typeface="+mn-lt"/>
              </a:rPr>
              <a:t> </a:t>
            </a:r>
            <a:r>
              <a:rPr lang="en-US" altLang="vi-VN" sz="7000" b="1" dirty="0" err="1">
                <a:solidFill>
                  <a:schemeClr val="tx1">
                    <a:lumMod val="75000"/>
                    <a:lumOff val="25000"/>
                  </a:schemeClr>
                </a:solidFill>
                <a:latin typeface="Noto Sans"/>
                <a:ea typeface="Noto Sans"/>
                <a:cs typeface="+mn-ea"/>
                <a:sym typeface="+mn-lt"/>
              </a:rPr>
              <a:t>phòng</a:t>
            </a:r>
            <a:r>
              <a:rPr lang="en-US" altLang="vi-VN" sz="7000" b="1" dirty="0">
                <a:solidFill>
                  <a:schemeClr val="tx1">
                    <a:lumMod val="75000"/>
                    <a:lumOff val="25000"/>
                  </a:schemeClr>
                </a:solidFill>
                <a:latin typeface="Noto Sans"/>
                <a:ea typeface="Noto Sans"/>
                <a:cs typeface="+mn-ea"/>
                <a:sym typeface="+mn-lt"/>
              </a:rPr>
              <a:t> </a:t>
            </a:r>
            <a:r>
              <a:rPr lang="en-US" altLang="vi-VN" sz="7000" b="1" dirty="0" err="1">
                <a:solidFill>
                  <a:schemeClr val="tx1">
                    <a:lumMod val="75000"/>
                    <a:lumOff val="25000"/>
                  </a:schemeClr>
                </a:solidFill>
                <a:latin typeface="Noto Sans"/>
                <a:ea typeface="Noto Sans"/>
                <a:cs typeface="+mn-ea"/>
                <a:sym typeface="+mn-lt"/>
              </a:rPr>
              <a:t>chống</a:t>
            </a:r>
            <a:r>
              <a:rPr lang="en-US" altLang="vi-VN" sz="7000" b="1" dirty="0">
                <a:solidFill>
                  <a:schemeClr val="tx1">
                    <a:lumMod val="75000"/>
                    <a:lumOff val="25000"/>
                  </a:schemeClr>
                </a:solidFill>
                <a:latin typeface="Noto Sans"/>
                <a:ea typeface="Noto Sans"/>
                <a:cs typeface="+mn-ea"/>
                <a:sym typeface="+mn-lt"/>
              </a:rPr>
              <a:t> </a:t>
            </a:r>
            <a:r>
              <a:rPr lang="en-US" altLang="vi-VN" sz="7000" b="1" dirty="0" err="1">
                <a:solidFill>
                  <a:schemeClr val="tx1">
                    <a:lumMod val="75000"/>
                    <a:lumOff val="25000"/>
                  </a:schemeClr>
                </a:solidFill>
                <a:latin typeface="Noto Sans"/>
                <a:ea typeface="Noto Sans"/>
                <a:cs typeface="+mn-ea"/>
                <a:sym typeface="+mn-lt"/>
              </a:rPr>
              <a:t>cháy</a:t>
            </a:r>
            <a:r>
              <a:rPr lang="en-US" altLang="vi-VN" sz="7000" b="1" dirty="0">
                <a:solidFill>
                  <a:schemeClr val="tx1">
                    <a:lumMod val="75000"/>
                    <a:lumOff val="25000"/>
                  </a:schemeClr>
                </a:solidFill>
                <a:latin typeface="Noto Sans"/>
                <a:ea typeface="Noto Sans"/>
                <a:cs typeface="+mn-ea"/>
                <a:sym typeface="+mn-lt"/>
              </a:rPr>
              <a:t> </a:t>
            </a:r>
            <a:r>
              <a:rPr lang="en-US" altLang="vi-VN" sz="7000" b="1" dirty="0" err="1">
                <a:solidFill>
                  <a:schemeClr val="tx1">
                    <a:lumMod val="75000"/>
                    <a:lumOff val="25000"/>
                  </a:schemeClr>
                </a:solidFill>
                <a:latin typeface="Noto Sans"/>
                <a:ea typeface="Noto Sans"/>
                <a:cs typeface="+mn-ea"/>
                <a:sym typeface="+mn-lt"/>
              </a:rPr>
              <a:t>nổ</a:t>
            </a:r>
            <a:endParaRPr lang="vi-VN" altLang="vi-VN" sz="7000" b="1" dirty="0">
              <a:solidFill>
                <a:schemeClr val="tx1">
                  <a:lumMod val="75000"/>
                  <a:lumOff val="25000"/>
                </a:schemeClr>
              </a:solidFill>
              <a:latin typeface="Noto Sans"/>
              <a:ea typeface="Noto Sans"/>
              <a:cs typeface="+mn-ea"/>
              <a:sym typeface="+mn-lt"/>
            </a:endParaRPr>
          </a:p>
        </p:txBody>
      </p:sp>
      <p:sp>
        <p:nvSpPr>
          <p:cNvPr id="14" name="圆角矩形 6">
            <a:extLst>
              <a:ext uri="{FF2B5EF4-FFF2-40B4-BE49-F238E27FC236}">
                <a16:creationId xmlns:a16="http://schemas.microsoft.com/office/drawing/2014/main" id="{72959111-A917-45E7-AC07-C3F9173D1A3C}"/>
              </a:ext>
            </a:extLst>
          </p:cNvPr>
          <p:cNvSpPr/>
          <p:nvPr/>
        </p:nvSpPr>
        <p:spPr>
          <a:xfrm>
            <a:off x="3040447" y="4153203"/>
            <a:ext cx="6502256" cy="5116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lvl="0" fontAlgn="base">
              <a:spcBef>
                <a:spcPct val="0"/>
              </a:spcBef>
              <a:spcAft>
                <a:spcPct val="0"/>
              </a:spcAft>
            </a:pPr>
            <a:r>
              <a:rPr lang="en-US" b="1" dirty="0">
                <a:solidFill>
                  <a:srgbClr val="000000"/>
                </a:solidFill>
                <a:latin typeface="Noto Sans" panose="020B0502040504020204" pitchFamily="34" charset="0"/>
                <a:ea typeface="Noto Sans" panose="020B0502040504020204" pitchFamily="34" charset="0"/>
                <a:cs typeface="Noto Sans" panose="020B0502040504020204" pitchFamily="34" charset="0"/>
                <a:sym typeface="Gill Sans" charset="0"/>
              </a:rPr>
              <a:t>GVHD: PGS. TS. </a:t>
            </a:r>
            <a:r>
              <a:rPr lang="en-US" b="1" dirty="0" err="1">
                <a:solidFill>
                  <a:srgbClr val="000000"/>
                </a:solidFill>
                <a:latin typeface="Noto Sans" panose="020B0502040504020204" pitchFamily="34" charset="0"/>
                <a:ea typeface="Noto Sans" panose="020B0502040504020204" pitchFamily="34" charset="0"/>
                <a:cs typeface="Noto Sans" panose="020B0502040504020204" pitchFamily="34" charset="0"/>
                <a:sym typeface="Gill Sans" charset="0"/>
              </a:rPr>
              <a:t>Trương</a:t>
            </a:r>
            <a:r>
              <a:rPr lang="en-US" b="1" dirty="0">
                <a:solidFill>
                  <a:srgbClr val="000000"/>
                </a:solidFill>
                <a:latin typeface="Noto Sans" panose="020B0502040504020204" pitchFamily="34" charset="0"/>
                <a:ea typeface="Noto Sans" panose="020B0502040504020204" pitchFamily="34" charset="0"/>
                <a:cs typeface="Noto Sans" panose="020B0502040504020204" pitchFamily="34" charset="0"/>
                <a:sym typeface="Gill Sans" charset="0"/>
              </a:rPr>
              <a:t> </a:t>
            </a:r>
            <a:r>
              <a:rPr lang="en-US" b="1" dirty="0" err="1">
                <a:solidFill>
                  <a:srgbClr val="000000"/>
                </a:solidFill>
                <a:latin typeface="Noto Sans" panose="020B0502040504020204" pitchFamily="34" charset="0"/>
                <a:ea typeface="Noto Sans" panose="020B0502040504020204" pitchFamily="34" charset="0"/>
                <a:cs typeface="Noto Sans" panose="020B0502040504020204" pitchFamily="34" charset="0"/>
                <a:sym typeface="Gill Sans" charset="0"/>
              </a:rPr>
              <a:t>Ngọc</a:t>
            </a:r>
            <a:r>
              <a:rPr lang="en-US" b="1" dirty="0">
                <a:solidFill>
                  <a:srgbClr val="000000"/>
                </a:solidFill>
                <a:latin typeface="Noto Sans" panose="020B0502040504020204" pitchFamily="34" charset="0"/>
                <a:ea typeface="Noto Sans" panose="020B0502040504020204" pitchFamily="34" charset="0"/>
                <a:cs typeface="Noto Sans" panose="020B0502040504020204" pitchFamily="34" charset="0"/>
                <a:sym typeface="Gill Sans" charset="0"/>
              </a:rPr>
              <a:t> </a:t>
            </a:r>
            <a:r>
              <a:rPr lang="en-US" b="1" dirty="0" err="1">
                <a:solidFill>
                  <a:srgbClr val="000000"/>
                </a:solidFill>
                <a:latin typeface="Noto Sans" panose="020B0502040504020204" pitchFamily="34" charset="0"/>
                <a:ea typeface="Noto Sans" panose="020B0502040504020204" pitchFamily="34" charset="0"/>
                <a:cs typeface="Noto Sans" panose="020B0502040504020204" pitchFamily="34" charset="0"/>
                <a:sym typeface="Gill Sans" charset="0"/>
              </a:rPr>
              <a:t>Sơn</a:t>
            </a:r>
            <a:endParaRPr lang="en-US" b="1" dirty="0">
              <a:solidFill>
                <a:srgbClr val="000000"/>
              </a:solidFill>
              <a:latin typeface="Noto Sans" panose="020B0502040504020204" pitchFamily="34" charset="0"/>
              <a:ea typeface="Noto Sans" panose="020B0502040504020204" pitchFamily="34" charset="0"/>
              <a:cs typeface="Noto Sans" panose="020B0502040504020204" pitchFamily="34" charset="0"/>
              <a:sym typeface="Gill Sans" charset="0"/>
            </a:endParaRPr>
          </a:p>
          <a:p>
            <a:pPr lvl="0" fontAlgn="base">
              <a:spcBef>
                <a:spcPct val="0"/>
              </a:spcBef>
              <a:spcAft>
                <a:spcPct val="0"/>
              </a:spcAft>
            </a:pPr>
            <a:r>
              <a:rPr lang="en-US" b="1" dirty="0" err="1">
                <a:solidFill>
                  <a:srgbClr val="000000"/>
                </a:solidFill>
                <a:latin typeface="Noto Sans" panose="020B0502040504020204" pitchFamily="34" charset="0"/>
                <a:ea typeface="Noto Sans" panose="020B0502040504020204" pitchFamily="34" charset="0"/>
                <a:cs typeface="Noto Sans" panose="020B0502040504020204" pitchFamily="34" charset="0"/>
                <a:sym typeface="Gill Sans" charset="0"/>
              </a:rPr>
              <a:t>SVTH</a:t>
            </a:r>
            <a:r>
              <a:rPr lang="en-US" b="1" dirty="0">
                <a:solidFill>
                  <a:srgbClr val="000000"/>
                </a:solidFill>
                <a:latin typeface="Noto Sans" panose="020B0502040504020204" pitchFamily="34" charset="0"/>
                <a:ea typeface="Noto Sans" panose="020B0502040504020204" pitchFamily="34" charset="0"/>
                <a:cs typeface="Noto Sans" panose="020B0502040504020204" pitchFamily="34" charset="0"/>
                <a:sym typeface="Gill Sans" charset="0"/>
              </a:rPr>
              <a:t> 1: </a:t>
            </a:r>
            <a:r>
              <a:rPr lang="en-US" b="1" dirty="0" err="1">
                <a:solidFill>
                  <a:srgbClr val="000000"/>
                </a:solidFill>
                <a:latin typeface="Noto Sans" panose="020B0502040504020204" pitchFamily="34" charset="0"/>
                <a:ea typeface="Noto Sans" panose="020B0502040504020204" pitchFamily="34" charset="0"/>
                <a:cs typeface="Noto Sans" panose="020B0502040504020204" pitchFamily="34" charset="0"/>
                <a:sym typeface="Gill Sans" charset="0"/>
              </a:rPr>
              <a:t>Bùi</a:t>
            </a:r>
            <a:r>
              <a:rPr lang="en-US" b="1" dirty="0">
                <a:solidFill>
                  <a:srgbClr val="000000"/>
                </a:solidFill>
                <a:latin typeface="Noto Sans" panose="020B0502040504020204" pitchFamily="34" charset="0"/>
                <a:ea typeface="Noto Sans" panose="020B0502040504020204" pitchFamily="34" charset="0"/>
                <a:cs typeface="Noto Sans" panose="020B0502040504020204" pitchFamily="34" charset="0"/>
                <a:sym typeface="Gill Sans" charset="0"/>
              </a:rPr>
              <a:t> </a:t>
            </a:r>
            <a:r>
              <a:rPr lang="en-US" b="1" dirty="0" err="1">
                <a:solidFill>
                  <a:srgbClr val="000000"/>
                </a:solidFill>
                <a:latin typeface="Noto Sans" panose="020B0502040504020204" pitchFamily="34" charset="0"/>
                <a:ea typeface="Noto Sans" panose="020B0502040504020204" pitchFamily="34" charset="0"/>
                <a:cs typeface="Noto Sans" panose="020B0502040504020204" pitchFamily="34" charset="0"/>
                <a:sym typeface="Gill Sans" charset="0"/>
              </a:rPr>
              <a:t>Huỳnh</a:t>
            </a:r>
            <a:r>
              <a:rPr lang="en-US" b="1" dirty="0">
                <a:solidFill>
                  <a:srgbClr val="000000"/>
                </a:solidFill>
                <a:latin typeface="Noto Sans" panose="020B0502040504020204" pitchFamily="34" charset="0"/>
                <a:ea typeface="Noto Sans" panose="020B0502040504020204" pitchFamily="34" charset="0"/>
                <a:cs typeface="Noto Sans" panose="020B0502040504020204" pitchFamily="34" charset="0"/>
                <a:sym typeface="Gill Sans" charset="0"/>
              </a:rPr>
              <a:t> </a:t>
            </a:r>
            <a:r>
              <a:rPr lang="en-US" b="1" dirty="0" err="1">
                <a:solidFill>
                  <a:srgbClr val="000000"/>
                </a:solidFill>
                <a:latin typeface="Noto Sans" panose="020B0502040504020204" pitchFamily="34" charset="0"/>
                <a:ea typeface="Noto Sans" panose="020B0502040504020204" pitchFamily="34" charset="0"/>
                <a:cs typeface="Noto Sans" panose="020B0502040504020204" pitchFamily="34" charset="0"/>
                <a:sym typeface="Gill Sans" charset="0"/>
              </a:rPr>
              <a:t>Nhật</a:t>
            </a:r>
            <a:r>
              <a:rPr lang="en-US" b="1" dirty="0">
                <a:solidFill>
                  <a:srgbClr val="000000"/>
                </a:solidFill>
                <a:latin typeface="Noto Sans" panose="020B0502040504020204" pitchFamily="34" charset="0"/>
                <a:ea typeface="Noto Sans" panose="020B0502040504020204" pitchFamily="34" charset="0"/>
                <a:cs typeface="Noto Sans" panose="020B0502040504020204" pitchFamily="34" charset="0"/>
                <a:sym typeface="Gill Sans" charset="0"/>
              </a:rPr>
              <a:t> Quang       </a:t>
            </a:r>
            <a:r>
              <a:rPr lang="en-US" b="1" dirty="0" err="1">
                <a:solidFill>
                  <a:srgbClr val="000000"/>
                </a:solidFill>
                <a:latin typeface="Noto Sans" panose="020B0502040504020204" pitchFamily="34" charset="0"/>
                <a:ea typeface="Noto Sans" panose="020B0502040504020204" pitchFamily="34" charset="0"/>
                <a:cs typeface="Noto Sans" panose="020B0502040504020204" pitchFamily="34" charset="0"/>
                <a:sym typeface="Gill Sans" charset="0"/>
              </a:rPr>
              <a:t>MSSV</a:t>
            </a:r>
            <a:r>
              <a:rPr lang="en-US" b="1" dirty="0">
                <a:solidFill>
                  <a:srgbClr val="000000"/>
                </a:solidFill>
                <a:latin typeface="Noto Sans" panose="020B0502040504020204" pitchFamily="34" charset="0"/>
                <a:ea typeface="Noto Sans" panose="020B0502040504020204" pitchFamily="34" charset="0"/>
                <a:cs typeface="Noto Sans" panose="020B0502040504020204" pitchFamily="34" charset="0"/>
                <a:sym typeface="Gill Sans" charset="0"/>
              </a:rPr>
              <a:t>: 22119121</a:t>
            </a:r>
          </a:p>
          <a:p>
            <a:pPr lvl="0" fontAlgn="base">
              <a:spcBef>
                <a:spcPct val="0"/>
              </a:spcBef>
              <a:spcAft>
                <a:spcPct val="0"/>
              </a:spcAft>
            </a:pPr>
            <a:r>
              <a:rPr lang="en-US" b="1" dirty="0" err="1">
                <a:solidFill>
                  <a:srgbClr val="000000"/>
                </a:solidFill>
                <a:latin typeface="Noto Sans" panose="020B0502040504020204" pitchFamily="34" charset="0"/>
                <a:ea typeface="Noto Sans" panose="020B0502040504020204" pitchFamily="34" charset="0"/>
                <a:cs typeface="Noto Sans" panose="020B0502040504020204" pitchFamily="34" charset="0"/>
                <a:sym typeface="Gill Sans" charset="0"/>
              </a:rPr>
              <a:t>SVTH</a:t>
            </a:r>
            <a:r>
              <a:rPr lang="en-US" b="1" dirty="0">
                <a:solidFill>
                  <a:srgbClr val="000000"/>
                </a:solidFill>
                <a:latin typeface="Noto Sans" panose="020B0502040504020204" pitchFamily="34" charset="0"/>
                <a:ea typeface="Noto Sans" panose="020B0502040504020204" pitchFamily="34" charset="0"/>
                <a:cs typeface="Noto Sans" panose="020B0502040504020204" pitchFamily="34" charset="0"/>
                <a:sym typeface="Gill Sans" charset="0"/>
              </a:rPr>
              <a:t> 2: </a:t>
            </a:r>
            <a:r>
              <a:rPr lang="en-US" b="1" dirty="0" err="1">
                <a:solidFill>
                  <a:srgbClr val="000000"/>
                </a:solidFill>
                <a:latin typeface="Noto Sans" panose="020B0502040504020204" pitchFamily="34" charset="0"/>
                <a:ea typeface="Noto Sans" panose="020B0502040504020204" pitchFamily="34" charset="0"/>
                <a:cs typeface="Noto Sans" panose="020B0502040504020204" pitchFamily="34" charset="0"/>
                <a:sym typeface="Gill Sans" charset="0"/>
              </a:rPr>
              <a:t>Phạm</a:t>
            </a:r>
            <a:r>
              <a:rPr lang="en-US" b="1" dirty="0">
                <a:solidFill>
                  <a:srgbClr val="000000"/>
                </a:solidFill>
                <a:latin typeface="Noto Sans" panose="020B0502040504020204" pitchFamily="34" charset="0"/>
                <a:ea typeface="Noto Sans" panose="020B0502040504020204" pitchFamily="34" charset="0"/>
                <a:cs typeface="Noto Sans" panose="020B0502040504020204" pitchFamily="34" charset="0"/>
                <a:sym typeface="Gill Sans" charset="0"/>
              </a:rPr>
              <a:t> </a:t>
            </a:r>
            <a:r>
              <a:rPr lang="en-US" b="1" dirty="0" err="1">
                <a:solidFill>
                  <a:srgbClr val="000000"/>
                </a:solidFill>
                <a:latin typeface="Noto Sans" panose="020B0502040504020204" pitchFamily="34" charset="0"/>
                <a:ea typeface="Noto Sans" panose="020B0502040504020204" pitchFamily="34" charset="0"/>
                <a:cs typeface="Noto Sans" panose="020B0502040504020204" pitchFamily="34" charset="0"/>
                <a:sym typeface="Gill Sans" charset="0"/>
              </a:rPr>
              <a:t>Ngọc</a:t>
            </a:r>
            <a:r>
              <a:rPr lang="en-US" b="1" dirty="0">
                <a:solidFill>
                  <a:srgbClr val="000000"/>
                </a:solidFill>
                <a:latin typeface="Noto Sans" panose="020B0502040504020204" pitchFamily="34" charset="0"/>
                <a:ea typeface="Noto Sans" panose="020B0502040504020204" pitchFamily="34" charset="0"/>
                <a:cs typeface="Noto Sans" panose="020B0502040504020204" pitchFamily="34" charset="0"/>
                <a:sym typeface="Gill Sans" charset="0"/>
              </a:rPr>
              <a:t> </a:t>
            </a:r>
            <a:r>
              <a:rPr lang="en-US" b="1" dirty="0" err="1">
                <a:solidFill>
                  <a:srgbClr val="000000"/>
                </a:solidFill>
                <a:latin typeface="Noto Sans" panose="020B0502040504020204" pitchFamily="34" charset="0"/>
                <a:ea typeface="Noto Sans" panose="020B0502040504020204" pitchFamily="34" charset="0"/>
                <a:cs typeface="Noto Sans" panose="020B0502040504020204" pitchFamily="34" charset="0"/>
                <a:sym typeface="Gill Sans" charset="0"/>
              </a:rPr>
              <a:t>Nhật</a:t>
            </a:r>
            <a:r>
              <a:rPr lang="en-US" b="1" dirty="0">
                <a:solidFill>
                  <a:srgbClr val="000000"/>
                </a:solidFill>
                <a:latin typeface="Noto Sans" panose="020B0502040504020204" pitchFamily="34" charset="0"/>
                <a:ea typeface="Noto Sans" panose="020B0502040504020204" pitchFamily="34" charset="0"/>
                <a:cs typeface="Noto Sans" panose="020B0502040504020204" pitchFamily="34" charset="0"/>
                <a:sym typeface="Gill Sans" charset="0"/>
              </a:rPr>
              <a:t>                   </a:t>
            </a:r>
            <a:r>
              <a:rPr lang="en-US" b="1" dirty="0" err="1">
                <a:solidFill>
                  <a:srgbClr val="000000"/>
                </a:solidFill>
                <a:latin typeface="Noto Sans" panose="020B0502040504020204" pitchFamily="34" charset="0"/>
                <a:ea typeface="Noto Sans" panose="020B0502040504020204" pitchFamily="34" charset="0"/>
                <a:cs typeface="Noto Sans" panose="020B0502040504020204" pitchFamily="34" charset="0"/>
                <a:sym typeface="Gill Sans" charset="0"/>
              </a:rPr>
              <a:t>MSSV</a:t>
            </a:r>
            <a:r>
              <a:rPr lang="en-US" b="1" dirty="0">
                <a:solidFill>
                  <a:srgbClr val="000000"/>
                </a:solidFill>
                <a:latin typeface="Noto Sans" panose="020B0502040504020204" pitchFamily="34" charset="0"/>
                <a:ea typeface="Noto Sans" panose="020B0502040504020204" pitchFamily="34" charset="0"/>
                <a:cs typeface="Noto Sans" panose="020B0502040504020204" pitchFamily="34" charset="0"/>
                <a:sym typeface="Gill Sans" charset="0"/>
              </a:rPr>
              <a:t>: 22119110</a:t>
            </a:r>
          </a:p>
        </p:txBody>
      </p:sp>
      <p:sp>
        <p:nvSpPr>
          <p:cNvPr id="16" name="TextBox 12">
            <a:extLst>
              <a:ext uri="{FF2B5EF4-FFF2-40B4-BE49-F238E27FC236}">
                <a16:creationId xmlns:a16="http://schemas.microsoft.com/office/drawing/2014/main" id="{787FC750-3F31-4311-AEB4-191BFCA230F5}"/>
              </a:ext>
            </a:extLst>
          </p:cNvPr>
          <p:cNvSpPr txBox="1"/>
          <p:nvPr/>
        </p:nvSpPr>
        <p:spPr>
          <a:xfrm>
            <a:off x="2742469" y="2099766"/>
            <a:ext cx="6735198" cy="800110"/>
          </a:xfrm>
          <a:prstGeom prst="rect">
            <a:avLst/>
          </a:prstGeom>
          <a:noFill/>
        </p:spPr>
        <p:txBody>
          <a:bodyPr wrap="square" lIns="68589" tIns="34295" rIns="68589" bIns="34295" rtlCol="0">
            <a:normAutofit/>
          </a:bodyPr>
          <a:lstStyle/>
          <a:p>
            <a:pPr algn="ctr"/>
            <a:r>
              <a:rPr lang="en-US" altLang="vi-VN" sz="4800" dirty="0" err="1">
                <a:solidFill>
                  <a:schemeClr val="tx1">
                    <a:lumMod val="75000"/>
                    <a:lumOff val="25000"/>
                  </a:schemeClr>
                </a:solidFill>
                <a:latin typeface="Noto Sans"/>
                <a:ea typeface="Noto Sans"/>
                <a:cs typeface="+mn-ea"/>
                <a:sym typeface="+mn-lt"/>
              </a:rPr>
              <a:t>ĐỒ</a:t>
            </a:r>
            <a:r>
              <a:rPr lang="en-US" altLang="vi-VN" sz="4800" dirty="0">
                <a:solidFill>
                  <a:schemeClr val="tx1">
                    <a:lumMod val="75000"/>
                    <a:lumOff val="25000"/>
                  </a:schemeClr>
                </a:solidFill>
                <a:latin typeface="Noto Sans"/>
                <a:ea typeface="Noto Sans"/>
                <a:cs typeface="+mn-ea"/>
                <a:sym typeface="+mn-lt"/>
              </a:rPr>
              <a:t> </a:t>
            </a:r>
            <a:r>
              <a:rPr lang="en-US" altLang="vi-VN" sz="4800" dirty="0" err="1">
                <a:solidFill>
                  <a:schemeClr val="tx1">
                    <a:lumMod val="75000"/>
                    <a:lumOff val="25000"/>
                  </a:schemeClr>
                </a:solidFill>
                <a:latin typeface="Noto Sans"/>
                <a:ea typeface="Noto Sans"/>
                <a:cs typeface="+mn-ea"/>
                <a:sym typeface="+mn-lt"/>
              </a:rPr>
              <a:t>ÁN</a:t>
            </a:r>
            <a:r>
              <a:rPr lang="en-US" altLang="vi-VN" sz="4800" dirty="0">
                <a:solidFill>
                  <a:schemeClr val="tx1">
                    <a:lumMod val="75000"/>
                    <a:lumOff val="25000"/>
                  </a:schemeClr>
                </a:solidFill>
                <a:latin typeface="Noto Sans"/>
                <a:ea typeface="Noto Sans"/>
                <a:cs typeface="+mn-ea"/>
                <a:sym typeface="+mn-lt"/>
              </a:rPr>
              <a:t> 1</a:t>
            </a:r>
            <a:endParaRPr lang="vi-VN" altLang="vi-VN" sz="4800" dirty="0">
              <a:solidFill>
                <a:schemeClr val="tx1">
                  <a:lumMod val="75000"/>
                  <a:lumOff val="25000"/>
                </a:schemeClr>
              </a:solidFill>
              <a:latin typeface="Noto Sans"/>
              <a:ea typeface="Noto Sans"/>
              <a:cs typeface="+mn-ea"/>
              <a:sym typeface="+mn-lt"/>
            </a:endParaRPr>
          </a:p>
        </p:txBody>
      </p:sp>
    </p:spTree>
    <p:extLst>
      <p:ext uri="{BB962C8B-B14F-4D97-AF65-F5344CB8AC3E}">
        <p14:creationId xmlns:p14="http://schemas.microsoft.com/office/powerpoint/2010/main" val="2438321150"/>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par>
                          <p:cTn id="8" fill="hold" nodeType="afterGroup">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Effect transition="in" filter="fade">
                                      <p:cBhvr>
                                        <p:cTn id="13" dur="500"/>
                                        <p:tgtEl>
                                          <p:spTgt spid="14"/>
                                        </p:tgtEl>
                                      </p:cBhvr>
                                    </p:animEffect>
                                  </p:childTnLst>
                                </p:cTn>
                              </p:par>
                            </p:childTnLst>
                          </p:cTn>
                        </p:par>
                        <p:par>
                          <p:cTn id="14" fill="hold" nodeType="afterGroup">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iSlíďè">
            <a:extLst>
              <a:ext uri="{FF2B5EF4-FFF2-40B4-BE49-F238E27FC236}">
                <a16:creationId xmlns:a16="http://schemas.microsoft.com/office/drawing/2014/main" id="{E1D63E32-394F-4254-A183-E65AA5838D02}"/>
              </a:ext>
            </a:extLst>
          </p:cNvPr>
          <p:cNvSpPr txBox="1"/>
          <p:nvPr/>
        </p:nvSpPr>
        <p:spPr bwMode="auto">
          <a:xfrm>
            <a:off x="799098" y="893138"/>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3000" b="1" i="0" u="none" strike="noStrike" kern="1200" cap="none" spc="0" normalizeH="0" baseline="0" noProof="0" dirty="0" err="1">
                <a:ln>
                  <a:noFill/>
                </a:ln>
                <a:solidFill>
                  <a:schemeClr val="bg2">
                    <a:lumMod val="10000"/>
                  </a:schemeClr>
                </a:solidFill>
                <a:effectLst/>
                <a:uLnTx/>
                <a:uFillTx/>
                <a:latin typeface="Noto Sans"/>
                <a:ea typeface="Noto Sans"/>
                <a:cs typeface="+mn-ea"/>
                <a:sym typeface="+mn-lt"/>
              </a:rPr>
              <a:t>Giới</a:t>
            </a:r>
            <a:r>
              <a:rPr kumimoji="0" lang="en-US" altLang="vi-VN" sz="3000" b="1" i="0" u="none" strike="noStrike" kern="1200" cap="none" spc="0" normalizeH="0" noProof="0" dirty="0">
                <a:ln>
                  <a:noFill/>
                </a:ln>
                <a:solidFill>
                  <a:schemeClr val="bg2">
                    <a:lumMod val="10000"/>
                  </a:schemeClr>
                </a:solidFill>
                <a:effectLst/>
                <a:uLnTx/>
                <a:uFillTx/>
                <a:latin typeface="Noto Sans"/>
                <a:ea typeface="Noto Sans"/>
                <a:cs typeface="+mn-ea"/>
                <a:sym typeface="+mn-lt"/>
              </a:rPr>
              <a:t> </a:t>
            </a:r>
            <a:r>
              <a:rPr kumimoji="0" lang="en-US" altLang="vi-VN" sz="3000" b="1" i="0" u="none" strike="noStrike" kern="1200" cap="none" spc="0" normalizeH="0" noProof="0" dirty="0" err="1">
                <a:ln>
                  <a:noFill/>
                </a:ln>
                <a:solidFill>
                  <a:schemeClr val="bg2">
                    <a:lumMod val="10000"/>
                  </a:schemeClr>
                </a:solidFill>
                <a:effectLst/>
                <a:uLnTx/>
                <a:uFillTx/>
                <a:latin typeface="Noto Sans"/>
                <a:ea typeface="Noto Sans"/>
                <a:cs typeface="+mn-ea"/>
                <a:sym typeface="+mn-lt"/>
              </a:rPr>
              <a:t>thiệu</a:t>
            </a:r>
            <a:r>
              <a:rPr kumimoji="0" lang="en-US" altLang="vi-VN" sz="3000" b="1" i="0" u="none" strike="noStrike" kern="1200" cap="none" spc="0" normalizeH="0" noProof="0" dirty="0">
                <a:ln>
                  <a:noFill/>
                </a:ln>
                <a:solidFill>
                  <a:schemeClr val="bg2">
                    <a:lumMod val="10000"/>
                  </a:schemeClr>
                </a:solidFill>
                <a:effectLst/>
                <a:uLnTx/>
                <a:uFillTx/>
                <a:latin typeface="Noto Sans"/>
                <a:ea typeface="Noto Sans"/>
                <a:cs typeface="+mn-ea"/>
                <a:sym typeface="+mn-lt"/>
              </a:rPr>
              <a:t> </a:t>
            </a:r>
            <a:r>
              <a:rPr kumimoji="0" lang="en-US" altLang="vi-VN" sz="3000" b="1" i="0" u="none" strike="noStrike" kern="1200" cap="none" spc="0" normalizeH="0" noProof="0" dirty="0" err="1">
                <a:ln>
                  <a:noFill/>
                </a:ln>
                <a:solidFill>
                  <a:schemeClr val="bg2">
                    <a:lumMod val="10000"/>
                  </a:schemeClr>
                </a:solidFill>
                <a:effectLst/>
                <a:uLnTx/>
                <a:uFillTx/>
                <a:latin typeface="Noto Sans"/>
                <a:ea typeface="Noto Sans"/>
                <a:cs typeface="+mn-ea"/>
                <a:sym typeface="+mn-lt"/>
              </a:rPr>
              <a:t>hệ</a:t>
            </a:r>
            <a:r>
              <a:rPr kumimoji="0" lang="en-US" altLang="vi-VN" sz="3000" b="1" i="0" u="none" strike="noStrike" kern="1200" cap="none" spc="0" normalizeH="0" noProof="0" dirty="0">
                <a:ln>
                  <a:noFill/>
                </a:ln>
                <a:solidFill>
                  <a:schemeClr val="bg2">
                    <a:lumMod val="10000"/>
                  </a:schemeClr>
                </a:solidFill>
                <a:effectLst/>
                <a:uLnTx/>
                <a:uFillTx/>
                <a:latin typeface="Noto Sans"/>
                <a:ea typeface="Noto Sans"/>
                <a:cs typeface="+mn-ea"/>
                <a:sym typeface="+mn-lt"/>
              </a:rPr>
              <a:t> </a:t>
            </a:r>
            <a:r>
              <a:rPr kumimoji="0" lang="en-US" altLang="vi-VN" sz="3000" b="1" i="0" u="none" strike="noStrike" kern="1200" cap="none" spc="0" normalizeH="0" noProof="0" dirty="0" err="1">
                <a:ln>
                  <a:noFill/>
                </a:ln>
                <a:solidFill>
                  <a:schemeClr val="bg2">
                    <a:lumMod val="10000"/>
                  </a:schemeClr>
                </a:solidFill>
                <a:effectLst/>
                <a:uLnTx/>
                <a:uFillTx/>
                <a:latin typeface="Noto Sans"/>
                <a:ea typeface="Noto Sans"/>
                <a:cs typeface="+mn-ea"/>
                <a:sym typeface="+mn-lt"/>
              </a:rPr>
              <a:t>thống</a:t>
            </a:r>
            <a:endParaRPr kumimoji="0" lang="vi-VN" altLang="vi-VN" sz="3000" b="1" i="0" u="none" strike="noStrike" kern="1200" cap="none" spc="0" normalizeH="0" baseline="0" noProof="0" dirty="0">
              <a:ln>
                <a:noFill/>
              </a:ln>
              <a:solidFill>
                <a:schemeClr val="bg2">
                  <a:lumMod val="10000"/>
                </a:schemeClr>
              </a:solidFill>
              <a:effectLst/>
              <a:uLnTx/>
              <a:uFillTx/>
              <a:latin typeface="Noto Sans"/>
              <a:ea typeface="Noto Sans"/>
              <a:cs typeface="+mn-ea"/>
              <a:sym typeface="+mn-lt"/>
            </a:endParaRPr>
          </a:p>
        </p:txBody>
      </p:sp>
      <p:sp>
        <p:nvSpPr>
          <p:cNvPr id="59" name="išľíďè">
            <a:extLst>
              <a:ext uri="{FF2B5EF4-FFF2-40B4-BE49-F238E27FC236}">
                <a16:creationId xmlns:a16="http://schemas.microsoft.com/office/drawing/2014/main" id="{0B2AAC93-A7E6-4503-B607-BE2BC9294F36}"/>
              </a:ext>
            </a:extLst>
          </p:cNvPr>
          <p:cNvSpPr/>
          <p:nvPr/>
        </p:nvSpPr>
        <p:spPr bwMode="auto">
          <a:xfrm>
            <a:off x="931006" y="1597682"/>
            <a:ext cx="6847810"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00000"/>
              </a:lnSpc>
              <a:spcBef>
                <a:spcPct val="0"/>
              </a:spcBef>
              <a:spcAft>
                <a:spcPct val="0"/>
              </a:spcAft>
              <a:buClrTx/>
              <a:buSzTx/>
              <a:buFontTx/>
              <a:buNone/>
              <a:defRPr/>
            </a:pPr>
            <a:r>
              <a:rPr lang="en-US" altLang="zh-CN" sz="2200" dirty="0">
                <a:solidFill>
                  <a:schemeClr val="bg2">
                    <a:lumMod val="10000"/>
                  </a:schemeClr>
                </a:solidFill>
                <a:latin typeface="Noto Sans"/>
                <a:ea typeface="Noto Sans"/>
                <a:cs typeface="+mn-ea"/>
                <a:sym typeface="+mn-lt"/>
              </a:rPr>
              <a:t>f) </a:t>
            </a:r>
            <a:r>
              <a:rPr lang="en-US" altLang="zh-CN" sz="2200" dirty="0" err="1">
                <a:solidFill>
                  <a:schemeClr val="bg2">
                    <a:lumMod val="10000"/>
                  </a:schemeClr>
                </a:solidFill>
                <a:latin typeface="Noto Sans"/>
                <a:ea typeface="Noto Sans"/>
                <a:cs typeface="+mn-ea"/>
                <a:sym typeface="+mn-lt"/>
              </a:rPr>
              <a:t>Nền</a:t>
            </a:r>
            <a:r>
              <a:rPr lang="en-US" altLang="zh-CN" sz="2200" dirty="0">
                <a:solidFill>
                  <a:schemeClr val="bg2">
                    <a:lumMod val="10000"/>
                  </a:schemeClr>
                </a:solidFill>
                <a:latin typeface="Noto Sans"/>
                <a:ea typeface="Noto Sans"/>
                <a:cs typeface="+mn-ea"/>
                <a:sym typeface="+mn-lt"/>
              </a:rPr>
              <a:t> </a:t>
            </a:r>
            <a:r>
              <a:rPr lang="en-US" altLang="zh-CN" sz="2200" dirty="0" err="1">
                <a:solidFill>
                  <a:schemeClr val="bg2">
                    <a:lumMod val="10000"/>
                  </a:schemeClr>
                </a:solidFill>
                <a:latin typeface="Noto Sans"/>
                <a:ea typeface="Noto Sans"/>
                <a:cs typeface="+mn-ea"/>
                <a:sym typeface="+mn-lt"/>
              </a:rPr>
              <a:t>tảng</a:t>
            </a:r>
            <a:r>
              <a:rPr lang="en-US" altLang="zh-CN" sz="2200" dirty="0">
                <a:solidFill>
                  <a:schemeClr val="bg2">
                    <a:lumMod val="10000"/>
                  </a:schemeClr>
                </a:solidFill>
                <a:latin typeface="Noto Sans"/>
                <a:ea typeface="Noto Sans"/>
                <a:cs typeface="+mn-ea"/>
                <a:sym typeface="+mn-lt"/>
              </a:rPr>
              <a:t> </a:t>
            </a:r>
            <a:r>
              <a:rPr lang="en-US" altLang="zh-CN" sz="2200" dirty="0" err="1">
                <a:solidFill>
                  <a:schemeClr val="bg2">
                    <a:lumMod val="10000"/>
                  </a:schemeClr>
                </a:solidFill>
                <a:latin typeface="Noto Sans"/>
                <a:ea typeface="Noto Sans"/>
                <a:cs typeface="+mn-ea"/>
                <a:sym typeface="+mn-lt"/>
              </a:rPr>
              <a:t>AdafruitIO</a:t>
            </a:r>
            <a:r>
              <a:rPr lang="en-US" altLang="zh-CN" sz="2200" dirty="0">
                <a:solidFill>
                  <a:schemeClr val="bg2">
                    <a:lumMod val="10000"/>
                  </a:schemeClr>
                </a:solidFill>
                <a:latin typeface="Noto Sans"/>
                <a:ea typeface="Noto Sans"/>
                <a:cs typeface="+mn-ea"/>
                <a:sym typeface="+mn-lt"/>
              </a:rPr>
              <a:t> </a:t>
            </a:r>
            <a:r>
              <a:rPr lang="en-US" altLang="zh-CN" sz="2200" dirty="0" err="1">
                <a:solidFill>
                  <a:schemeClr val="bg2">
                    <a:lumMod val="10000"/>
                  </a:schemeClr>
                </a:solidFill>
                <a:latin typeface="Noto Sans"/>
                <a:ea typeface="Noto Sans"/>
                <a:cs typeface="+mn-ea"/>
                <a:sym typeface="+mn-lt"/>
              </a:rPr>
              <a:t>đươc</a:t>
            </a:r>
            <a:r>
              <a:rPr lang="en-US" altLang="zh-CN" sz="2200" dirty="0">
                <a:solidFill>
                  <a:schemeClr val="bg2">
                    <a:lumMod val="10000"/>
                  </a:schemeClr>
                </a:solidFill>
                <a:latin typeface="Noto Sans"/>
                <a:ea typeface="Noto Sans"/>
                <a:cs typeface="+mn-ea"/>
                <a:sym typeface="+mn-lt"/>
              </a:rPr>
              <a:t> </a:t>
            </a:r>
            <a:r>
              <a:rPr lang="en-US" altLang="zh-CN" sz="2200" dirty="0" err="1">
                <a:solidFill>
                  <a:schemeClr val="bg2">
                    <a:lumMod val="10000"/>
                  </a:schemeClr>
                </a:solidFill>
                <a:latin typeface="Noto Sans"/>
                <a:ea typeface="Noto Sans"/>
                <a:cs typeface="+mn-ea"/>
                <a:sym typeface="+mn-lt"/>
              </a:rPr>
              <a:t>đồng</a:t>
            </a:r>
            <a:r>
              <a:rPr lang="en-US" altLang="zh-CN" sz="2200" dirty="0">
                <a:solidFill>
                  <a:schemeClr val="bg2">
                    <a:lumMod val="10000"/>
                  </a:schemeClr>
                </a:solidFill>
                <a:latin typeface="Noto Sans"/>
                <a:ea typeface="Noto Sans"/>
                <a:cs typeface="+mn-ea"/>
                <a:sym typeface="+mn-lt"/>
              </a:rPr>
              <a:t> </a:t>
            </a:r>
            <a:r>
              <a:rPr lang="en-US" altLang="zh-CN" sz="2200" dirty="0" err="1">
                <a:solidFill>
                  <a:schemeClr val="bg2">
                    <a:lumMod val="10000"/>
                  </a:schemeClr>
                </a:solidFill>
                <a:latin typeface="Noto Sans"/>
                <a:ea typeface="Noto Sans"/>
                <a:cs typeface="+mn-ea"/>
                <a:sym typeface="+mn-lt"/>
              </a:rPr>
              <a:t>bộ</a:t>
            </a:r>
            <a:r>
              <a:rPr lang="en-US" altLang="zh-CN" sz="2200" dirty="0">
                <a:solidFill>
                  <a:schemeClr val="bg2">
                    <a:lumMod val="10000"/>
                  </a:schemeClr>
                </a:solidFill>
                <a:latin typeface="Noto Sans"/>
                <a:ea typeface="Noto Sans"/>
                <a:cs typeface="+mn-ea"/>
                <a:sym typeface="+mn-lt"/>
              </a:rPr>
              <a:t> </a:t>
            </a:r>
            <a:r>
              <a:rPr lang="en-US" altLang="zh-CN" sz="2200" dirty="0" err="1">
                <a:solidFill>
                  <a:schemeClr val="bg2">
                    <a:lumMod val="10000"/>
                  </a:schemeClr>
                </a:solidFill>
                <a:latin typeface="Noto Sans"/>
                <a:ea typeface="Noto Sans"/>
                <a:cs typeface="+mn-ea"/>
                <a:sym typeface="+mn-lt"/>
              </a:rPr>
              <a:t>với</a:t>
            </a:r>
            <a:r>
              <a:rPr lang="en-US" altLang="zh-CN" sz="2200" dirty="0">
                <a:solidFill>
                  <a:schemeClr val="bg2">
                    <a:lumMod val="10000"/>
                  </a:schemeClr>
                </a:solidFill>
                <a:latin typeface="Noto Sans"/>
                <a:ea typeface="Noto Sans"/>
                <a:cs typeface="+mn-ea"/>
                <a:sym typeface="+mn-lt"/>
              </a:rPr>
              <a:t> app</a:t>
            </a:r>
            <a:endParaRPr kumimoji="0" lang="zh-CN" altLang="en-US" sz="2200" b="0" i="0" u="none" strike="noStrike" kern="1200" cap="none" spc="0" normalizeH="0" baseline="0" noProof="0" dirty="0">
              <a:ln>
                <a:noFill/>
              </a:ln>
              <a:solidFill>
                <a:schemeClr val="bg2">
                  <a:lumMod val="10000"/>
                </a:schemeClr>
              </a:solidFill>
              <a:effectLst/>
              <a:uLnTx/>
              <a:uFillTx/>
              <a:cs typeface="+mn-ea"/>
              <a:sym typeface="+mn-lt"/>
            </a:endParaRPr>
          </a:p>
        </p:txBody>
      </p:sp>
      <p:sp>
        <p:nvSpPr>
          <p:cNvPr id="3" name="Rectangle 2">
            <a:extLst>
              <a:ext uri="{FF2B5EF4-FFF2-40B4-BE49-F238E27FC236}">
                <a16:creationId xmlns:a16="http://schemas.microsoft.com/office/drawing/2014/main" id="{53DE62F8-214E-44C5-88CA-D3031A626F10}"/>
              </a:ext>
            </a:extLst>
          </p:cNvPr>
          <p:cNvSpPr>
            <a:spLocks noChangeArrowheads="1"/>
          </p:cNvSpPr>
          <p:nvPr/>
        </p:nvSpPr>
        <p:spPr bwMode="auto">
          <a:xfrm>
            <a:off x="931006" y="221084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50" name="Picture 2">
            <a:extLst>
              <a:ext uri="{FF2B5EF4-FFF2-40B4-BE49-F238E27FC236}">
                <a16:creationId xmlns:a16="http://schemas.microsoft.com/office/drawing/2014/main" id="{6040E84B-84EC-4147-ACB8-D367989558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102" y="2155171"/>
            <a:ext cx="7423714" cy="3930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60937B13-24A1-44B6-BED5-DFF20FD8171B}"/>
              </a:ext>
            </a:extLst>
          </p:cNvPr>
          <p:cNvSpPr>
            <a:spLocks noChangeArrowheads="1"/>
          </p:cNvSpPr>
          <p:nvPr/>
        </p:nvSpPr>
        <p:spPr bwMode="auto">
          <a:xfrm>
            <a:off x="8388275" y="106283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3" name="Picture 1">
            <a:extLst>
              <a:ext uri="{FF2B5EF4-FFF2-40B4-BE49-F238E27FC236}">
                <a16:creationId xmlns:a16="http://schemas.microsoft.com/office/drawing/2014/main" id="{85E52C8D-6EC9-4702-BF0F-D0804DB8D9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4720" y="893136"/>
            <a:ext cx="2847284" cy="5919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852935"/>
      </p:ext>
    </p:extLst>
  </p:cSld>
  <p:clrMapOvr>
    <a:masterClrMapping/>
  </p:clrMapOvr>
  <p:transition spd="med" advClick="0" advTm="1000">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43BF97F-F56B-4E1E-9EB8-FB6DA0DF99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圆角矩形 50">
            <a:extLst>
              <a:ext uri="{FF2B5EF4-FFF2-40B4-BE49-F238E27FC236}">
                <a16:creationId xmlns:a16="http://schemas.microsoft.com/office/drawing/2014/main" id="{60A0B6AC-80B8-4F5A-BAE3-70F4618FD93B}"/>
              </a:ext>
            </a:extLst>
          </p:cNvPr>
          <p:cNvSpPr/>
          <p:nvPr/>
        </p:nvSpPr>
        <p:spPr>
          <a:xfrm>
            <a:off x="4452041" y="3480617"/>
            <a:ext cx="4163177" cy="738664"/>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8" rIns="91418" bIns="45708" rtlCol="0" anchor="ctr"/>
          <a:lstStyle/>
          <a:p>
            <a:pPr algn="ctr"/>
            <a:endParaRPr lang="zh-CN" altLang="en-US">
              <a:solidFill>
                <a:schemeClr val="tx1">
                  <a:lumMod val="65000"/>
                  <a:lumOff val="35000"/>
                </a:schemeClr>
              </a:solidFill>
              <a:cs typeface="+mn-ea"/>
              <a:sym typeface="+mn-lt"/>
            </a:endParaRPr>
          </a:p>
        </p:txBody>
      </p:sp>
      <p:sp>
        <p:nvSpPr>
          <p:cNvPr id="4" name="矩形 3">
            <a:extLst>
              <a:ext uri="{FF2B5EF4-FFF2-40B4-BE49-F238E27FC236}">
                <a16:creationId xmlns:a16="http://schemas.microsoft.com/office/drawing/2014/main" id="{422AC8EA-75E1-4A9C-A3B3-EB58EF030F61}"/>
              </a:ext>
            </a:extLst>
          </p:cNvPr>
          <p:cNvSpPr/>
          <p:nvPr/>
        </p:nvSpPr>
        <p:spPr>
          <a:xfrm>
            <a:off x="863971" y="1857281"/>
            <a:ext cx="3947179" cy="701040"/>
          </a:xfrm>
          <a:prstGeom prst="rect">
            <a:avLst/>
          </a:prstGeom>
        </p:spPr>
        <p:txBody>
          <a:bodyPr wrap="square" anchor="t">
            <a:normAutofit/>
          </a:bodyPr>
          <a:lstStyle/>
          <a:p>
            <a:pPr algn="r"/>
            <a:r>
              <a:rPr kumimoji="1" lang="vi-VN" altLang="vi-VN" sz="4000" spc="788">
                <a:solidFill>
                  <a:schemeClr val="tx1">
                    <a:lumMod val="75000"/>
                    <a:lumOff val="25000"/>
                  </a:schemeClr>
                </a:solidFill>
                <a:latin typeface="Noto Sans"/>
                <a:ea typeface="Noto Sans"/>
                <a:cs typeface="+mn-ea"/>
                <a:sym typeface="+mn-lt"/>
              </a:rPr>
              <a:t>PHẦN HAI</a:t>
            </a:r>
            <a:endParaRPr lang="zh-CN" altLang="en-US" sz="4000" spc="788">
              <a:solidFill>
                <a:schemeClr val="tx1">
                  <a:lumMod val="75000"/>
                  <a:lumOff val="25000"/>
                </a:schemeClr>
              </a:solidFill>
              <a:cs typeface="+mn-ea"/>
              <a:sym typeface="+mn-lt"/>
            </a:endParaRPr>
          </a:p>
        </p:txBody>
      </p:sp>
      <p:sp>
        <p:nvSpPr>
          <p:cNvPr id="8" name="矩形 7">
            <a:extLst>
              <a:ext uri="{FF2B5EF4-FFF2-40B4-BE49-F238E27FC236}">
                <a16:creationId xmlns:a16="http://schemas.microsoft.com/office/drawing/2014/main" id="{9BE5116F-673A-4365-B894-3486C7F671A9}"/>
              </a:ext>
            </a:extLst>
          </p:cNvPr>
          <p:cNvSpPr/>
          <p:nvPr/>
        </p:nvSpPr>
        <p:spPr>
          <a:xfrm>
            <a:off x="4014411" y="2694094"/>
            <a:ext cx="4163178" cy="1366577"/>
          </a:xfrm>
          <a:prstGeom prst="rect">
            <a:avLst/>
          </a:prstGeom>
          <a:ln>
            <a:solidFill>
              <a:srgbClr val="EE934D"/>
            </a:solidFill>
          </a:ln>
        </p:spPr>
        <p:txBody>
          <a:bodyPr wrap="square" lIns="0" tIns="0" rIns="0" bIns="0" anchor="ctr">
            <a:noAutofit/>
          </a:bodyPr>
          <a:lstStyle/>
          <a:p>
            <a:pPr algn="ctr" eaLnBrk="1" hangingPunct="1">
              <a:defRPr/>
            </a:pPr>
            <a:r>
              <a:rPr lang="en-US" altLang="vi-VN" sz="3900" b="1" spc="600" noProof="1">
                <a:solidFill>
                  <a:schemeClr val="tx1">
                    <a:lumMod val="85000"/>
                    <a:lumOff val="15000"/>
                  </a:schemeClr>
                </a:solidFill>
                <a:latin typeface="Noto Sans"/>
                <a:ea typeface="Noto Sans"/>
                <a:cs typeface="+mn-ea"/>
                <a:sym typeface="+mn-lt"/>
              </a:rPr>
              <a:t>Sơ đồ khối hệ thống</a:t>
            </a:r>
            <a:endParaRPr lang="vi-VN" altLang="vi-VN" sz="3900" b="1" spc="600" noProof="1">
              <a:solidFill>
                <a:schemeClr val="tx1">
                  <a:lumMod val="85000"/>
                  <a:lumOff val="15000"/>
                </a:schemeClr>
              </a:solidFill>
              <a:latin typeface="Noto Sans"/>
              <a:ea typeface="Noto Sans"/>
              <a:cs typeface="+mn-ea"/>
              <a:sym typeface="+mn-lt"/>
            </a:endParaRPr>
          </a:p>
        </p:txBody>
      </p:sp>
    </p:spTree>
    <p:extLst>
      <p:ext uri="{BB962C8B-B14F-4D97-AF65-F5344CB8AC3E}">
        <p14:creationId xmlns:p14="http://schemas.microsoft.com/office/powerpoint/2010/main" val="1238956129"/>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nodeType="afterGroup">
                            <p:stCondLst>
                              <p:cond delay="500"/>
                            </p:stCondLst>
                            <p:childTnLst>
                              <p:par>
                                <p:cTn id="9" presetID="23" presetClass="entr" presetSubtype="32"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strVal val="4*#ppt_w"/>
                                          </p:val>
                                        </p:tav>
                                        <p:tav tm="100000">
                                          <p:val>
                                            <p:strVal val="#ppt_w"/>
                                          </p:val>
                                        </p:tav>
                                      </p:tavLst>
                                    </p:anim>
                                    <p:anim calcmode="lin" valueType="num">
                                      <p:cBhvr>
                                        <p:cTn id="12" dur="500" fill="hold"/>
                                        <p:tgtEl>
                                          <p:spTgt spid="8"/>
                                        </p:tgtEl>
                                        <p:attrNameLst>
                                          <p:attrName>ppt_h</p:attrName>
                                        </p:attrNameLst>
                                      </p:cBhvr>
                                      <p:tavLst>
                                        <p:tav tm="0">
                                          <p:val>
                                            <p:strVal val="4*#ppt_h"/>
                                          </p:val>
                                        </p:tav>
                                        <p:tav tm="100000">
                                          <p:val>
                                            <p:strVal val="#ppt_h"/>
                                          </p:val>
                                        </p:tav>
                                      </p:tavLst>
                                    </p:anim>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a:extLst>
              <a:ext uri="{FF2B5EF4-FFF2-40B4-BE49-F238E27FC236}">
                <a16:creationId xmlns:a16="http://schemas.microsoft.com/office/drawing/2014/main" id="{E299E53A-ECCD-4242-9738-8BE46CC29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1396" y="1217124"/>
            <a:ext cx="6014200" cy="4423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0035100"/>
      </p:ext>
    </p:extLst>
  </p:cSld>
  <p:clrMapOvr>
    <a:masterClrMapping/>
  </p:clrMapOvr>
  <p:transition spd="med" advClick="0" advTm="1000">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
            <a:extLst>
              <a:ext uri="{FF2B5EF4-FFF2-40B4-BE49-F238E27FC236}">
                <a16:creationId xmlns:a16="http://schemas.microsoft.com/office/drawing/2014/main" id="{B3D20D9F-3906-49B3-99CD-953B8E1DA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0572" y="1235022"/>
            <a:ext cx="9785198" cy="4387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5466243"/>
      </p:ext>
    </p:extLst>
  </p:cSld>
  <p:clrMapOvr>
    <a:masterClrMapping/>
  </p:clrMapOvr>
  <p:transition spd="med" advClick="0" advTm="1000">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43BF97F-F56B-4E1E-9EB8-FB6DA0DF99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圆角矩形 50">
            <a:extLst>
              <a:ext uri="{FF2B5EF4-FFF2-40B4-BE49-F238E27FC236}">
                <a16:creationId xmlns:a16="http://schemas.microsoft.com/office/drawing/2014/main" id="{60A0B6AC-80B8-4F5A-BAE3-70F4618FD93B}"/>
              </a:ext>
            </a:extLst>
          </p:cNvPr>
          <p:cNvSpPr/>
          <p:nvPr/>
        </p:nvSpPr>
        <p:spPr>
          <a:xfrm>
            <a:off x="4452041" y="3480617"/>
            <a:ext cx="4163177" cy="738664"/>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8" rIns="91418" bIns="45708" rtlCol="0" anchor="ctr"/>
          <a:lstStyle/>
          <a:p>
            <a:pPr algn="ctr"/>
            <a:endParaRPr lang="zh-CN" altLang="en-US">
              <a:solidFill>
                <a:schemeClr val="tx1">
                  <a:lumMod val="65000"/>
                  <a:lumOff val="35000"/>
                </a:schemeClr>
              </a:solidFill>
              <a:cs typeface="+mn-ea"/>
              <a:sym typeface="+mn-lt"/>
            </a:endParaRPr>
          </a:p>
        </p:txBody>
      </p:sp>
      <p:sp>
        <p:nvSpPr>
          <p:cNvPr id="4" name="矩形 3">
            <a:extLst>
              <a:ext uri="{FF2B5EF4-FFF2-40B4-BE49-F238E27FC236}">
                <a16:creationId xmlns:a16="http://schemas.microsoft.com/office/drawing/2014/main" id="{422AC8EA-75E1-4A9C-A3B3-EB58EF030F61}"/>
              </a:ext>
            </a:extLst>
          </p:cNvPr>
          <p:cNvSpPr/>
          <p:nvPr/>
        </p:nvSpPr>
        <p:spPr>
          <a:xfrm>
            <a:off x="863972" y="1857281"/>
            <a:ext cx="4383820" cy="624840"/>
          </a:xfrm>
          <a:prstGeom prst="rect">
            <a:avLst/>
          </a:prstGeom>
        </p:spPr>
        <p:txBody>
          <a:bodyPr wrap="square" anchor="t">
            <a:normAutofit/>
          </a:bodyPr>
          <a:lstStyle/>
          <a:p>
            <a:r>
              <a:rPr kumimoji="1" lang="vi-VN" altLang="vi-VN" sz="3500" spc="788" dirty="0">
                <a:solidFill>
                  <a:schemeClr val="tx1">
                    <a:lumMod val="75000"/>
                    <a:lumOff val="25000"/>
                  </a:schemeClr>
                </a:solidFill>
                <a:latin typeface="Noto Sans"/>
                <a:ea typeface="Noto Sans"/>
                <a:cs typeface="+mn-ea"/>
                <a:sym typeface="+mn-lt"/>
              </a:rPr>
              <a:t>PHẦN BA</a:t>
            </a:r>
            <a:endParaRPr lang="zh-CN" altLang="en-US" sz="4000" spc="788" dirty="0">
              <a:solidFill>
                <a:schemeClr val="tx1">
                  <a:lumMod val="75000"/>
                  <a:lumOff val="25000"/>
                </a:schemeClr>
              </a:solidFill>
              <a:cs typeface="+mn-ea"/>
              <a:sym typeface="+mn-lt"/>
            </a:endParaRPr>
          </a:p>
        </p:txBody>
      </p:sp>
      <p:sp>
        <p:nvSpPr>
          <p:cNvPr id="8" name="矩形 7">
            <a:extLst>
              <a:ext uri="{FF2B5EF4-FFF2-40B4-BE49-F238E27FC236}">
                <a16:creationId xmlns:a16="http://schemas.microsoft.com/office/drawing/2014/main" id="{9BE5116F-673A-4365-B894-3486C7F671A9}"/>
              </a:ext>
            </a:extLst>
          </p:cNvPr>
          <p:cNvSpPr/>
          <p:nvPr/>
        </p:nvSpPr>
        <p:spPr>
          <a:xfrm>
            <a:off x="4341719" y="3080203"/>
            <a:ext cx="4383820" cy="594360"/>
          </a:xfrm>
          <a:prstGeom prst="rect">
            <a:avLst/>
          </a:prstGeom>
          <a:ln>
            <a:solidFill>
              <a:srgbClr val="EE934D"/>
            </a:solidFill>
          </a:ln>
        </p:spPr>
        <p:txBody>
          <a:bodyPr wrap="square" lIns="0" tIns="0" rIns="0" bIns="0" anchor="ctr">
            <a:normAutofit fontScale="70000" lnSpcReduction="20000"/>
          </a:bodyPr>
          <a:lstStyle/>
          <a:p>
            <a:pPr algn="ctr" eaLnBrk="1" hangingPunct="1">
              <a:defRPr/>
            </a:pPr>
            <a:r>
              <a:rPr lang="en-US" altLang="vi-VN" sz="3900" b="1" spc="600" noProof="1">
                <a:solidFill>
                  <a:schemeClr val="tx1">
                    <a:lumMod val="85000"/>
                    <a:lumOff val="15000"/>
                  </a:schemeClr>
                </a:solidFill>
                <a:latin typeface="Noto Sans"/>
                <a:ea typeface="Noto Sans"/>
                <a:cs typeface="+mn-ea"/>
                <a:sym typeface="+mn-lt"/>
              </a:rPr>
              <a:t>Lưu đồ giải thuật</a:t>
            </a:r>
            <a:endParaRPr lang="vi-VN" altLang="vi-VN" sz="3900" b="1" spc="600" noProof="1">
              <a:solidFill>
                <a:schemeClr val="tx1">
                  <a:lumMod val="85000"/>
                  <a:lumOff val="15000"/>
                </a:schemeClr>
              </a:solidFill>
              <a:latin typeface="Noto Sans"/>
              <a:ea typeface="Noto Sans"/>
              <a:cs typeface="+mn-ea"/>
              <a:sym typeface="+mn-lt"/>
            </a:endParaRPr>
          </a:p>
        </p:txBody>
      </p:sp>
    </p:spTree>
    <p:extLst>
      <p:ext uri="{BB962C8B-B14F-4D97-AF65-F5344CB8AC3E}">
        <p14:creationId xmlns:p14="http://schemas.microsoft.com/office/powerpoint/2010/main" val="1814374755"/>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nodeType="afterGroup">
                            <p:stCondLst>
                              <p:cond delay="500"/>
                            </p:stCondLst>
                            <p:childTnLst>
                              <p:par>
                                <p:cTn id="9" presetID="23" presetClass="entr" presetSubtype="32"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strVal val="4*#ppt_w"/>
                                          </p:val>
                                        </p:tav>
                                        <p:tav tm="100000">
                                          <p:val>
                                            <p:strVal val="#ppt_w"/>
                                          </p:val>
                                        </p:tav>
                                      </p:tavLst>
                                    </p:anim>
                                    <p:anim calcmode="lin" valueType="num">
                                      <p:cBhvr>
                                        <p:cTn id="12" dur="500" fill="hold"/>
                                        <p:tgtEl>
                                          <p:spTgt spid="8"/>
                                        </p:tgtEl>
                                        <p:attrNameLst>
                                          <p:attrName>ppt_h</p:attrName>
                                        </p:attrNameLst>
                                      </p:cBhvr>
                                      <p:tavLst>
                                        <p:tav tm="0">
                                          <p:val>
                                            <p:strVal val="4*#ppt_h"/>
                                          </p:val>
                                        </p:tav>
                                        <p:tav tm="100000">
                                          <p:val>
                                            <p:strVal val="#ppt_h"/>
                                          </p:val>
                                        </p:tav>
                                      </p:tavLst>
                                    </p:anim>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a:extLst>
              <a:ext uri="{FF2B5EF4-FFF2-40B4-BE49-F238E27FC236}">
                <a16:creationId xmlns:a16="http://schemas.microsoft.com/office/drawing/2014/main" id="{9E247D48-7C5C-456B-A3D6-26F32B6FF4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524" y="827139"/>
            <a:ext cx="3717925" cy="582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a:extLst>
              <a:ext uri="{FF2B5EF4-FFF2-40B4-BE49-F238E27FC236}">
                <a16:creationId xmlns:a16="http://schemas.microsoft.com/office/drawing/2014/main" id="{4058B0BD-E432-43EA-A494-D3B90FA09BC1}"/>
              </a:ext>
            </a:extLst>
          </p:cNvPr>
          <p:cNvSpPr txBox="1"/>
          <p:nvPr/>
        </p:nvSpPr>
        <p:spPr>
          <a:xfrm>
            <a:off x="7544636" y="827139"/>
            <a:ext cx="2210637" cy="430887"/>
          </a:xfrm>
          <a:prstGeom prst="rect">
            <a:avLst/>
          </a:prstGeom>
          <a:noFill/>
        </p:spPr>
        <p:txBody>
          <a:bodyPr wrap="square" rtlCol="0">
            <a:spAutoFit/>
          </a:bodyPr>
          <a:lstStyle/>
          <a:p>
            <a:r>
              <a:rPr lang="en-US" sz="2200" dirty="0" err="1">
                <a:effectLst/>
                <a:latin typeface="Times New Roman" panose="02020603050405020304" pitchFamily="18" charset="0"/>
                <a:ea typeface="Times New Roman" panose="02020603050405020304" pitchFamily="18" charset="0"/>
              </a:rPr>
              <a:t>Lưu</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đồ</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tổng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quát</a:t>
            </a:r>
            <a:endParaRPr lang="en-US" sz="2200" dirty="0"/>
          </a:p>
        </p:txBody>
      </p:sp>
      <p:sp>
        <p:nvSpPr>
          <p:cNvPr id="2" name="TextBox 1">
            <a:extLst>
              <a:ext uri="{FF2B5EF4-FFF2-40B4-BE49-F238E27FC236}">
                <a16:creationId xmlns:a16="http://schemas.microsoft.com/office/drawing/2014/main" id="{195083B8-DEB7-4A8C-806A-E0440AF035AB}"/>
              </a:ext>
            </a:extLst>
          </p:cNvPr>
          <p:cNvSpPr txBox="1"/>
          <p:nvPr/>
        </p:nvSpPr>
        <p:spPr>
          <a:xfrm>
            <a:off x="5764404" y="1690062"/>
            <a:ext cx="5771103" cy="3477875"/>
          </a:xfrm>
          <a:prstGeom prst="rect">
            <a:avLst/>
          </a:prstGeom>
          <a:noFill/>
        </p:spPr>
        <p:txBody>
          <a:bodyPr wrap="square" rtlCol="0">
            <a:spAutoFit/>
          </a:bodyPr>
          <a:lstStyle/>
          <a:p>
            <a:pPr marL="285750" indent="-285750">
              <a:buFont typeface="Arial" panose="020B0604020202020204" pitchFamily="34" charset="0"/>
              <a:buChar char="•"/>
            </a:pPr>
            <a:r>
              <a:rPr lang="vi-VN" sz="2200" dirty="0">
                <a:latin typeface="Times New Roman" panose="02020603050405020304" pitchFamily="18" charset="0"/>
                <a:cs typeface="Times New Roman" panose="02020603050405020304" pitchFamily="18" charset="0"/>
              </a:rPr>
              <a:t>Sau khi khởi tạo và kết nối Adafruit IO, hệ thống đọc dữ liệu cảm biến</a:t>
            </a:r>
            <a:r>
              <a:rPr lang="en-US" sz="22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2200" dirty="0" err="1">
                <a:latin typeface="Times New Roman" panose="02020603050405020304" pitchFamily="18" charset="0"/>
                <a:cs typeface="Times New Roman" panose="02020603050405020304" pitchFamily="18" charset="0"/>
              </a:rPr>
              <a:t>Hệ</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thống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gửi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dữ</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AdafruitIO</a:t>
            </a:r>
            <a:r>
              <a:rPr lang="vi-VN" sz="2200" dirty="0">
                <a:latin typeface="Times New Roman" panose="02020603050405020304" pitchFamily="18" charset="0"/>
                <a:cs typeface="Times New Roman" panose="02020603050405020304" pitchFamily="18" charset="0"/>
              </a:rPr>
              <a:t> và hiển thị lên LCD.</a:t>
            </a:r>
            <a:endParaRPr lang="en-US" sz="2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vi-VN" sz="2200" dirty="0">
                <a:latin typeface="Times New Roman" panose="02020603050405020304" pitchFamily="18" charset="0"/>
                <a:cs typeface="Times New Roman" panose="02020603050405020304" pitchFamily="18" charset="0"/>
              </a:rPr>
              <a:t>Người dùng thiết lập ngưỡng an toàn, hệ thống so sánh giá trị cảm biến với ngưỡng. </a:t>
            </a:r>
            <a:endParaRPr lang="en-US" sz="22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vi-VN" sz="2200" dirty="0">
                <a:latin typeface="Times New Roman" panose="02020603050405020304" pitchFamily="18" charset="0"/>
                <a:cs typeface="Times New Roman" panose="02020603050405020304" pitchFamily="18" charset="0"/>
              </a:rPr>
              <a:t>Nếu vượt ngưỡng hoặc nút khẩn cấp được nhấn, hệ thống sẽ kích hoạt cảnh báo và xử lý sự cố. Quy trình lặp lại liên tục để giám sát thời gian thực.</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2645781"/>
      </p:ext>
    </p:extLst>
  </p:cSld>
  <p:clrMapOvr>
    <a:masterClrMapping/>
  </p:clrMapOvr>
  <p:transition spd="med" advTm="2000">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
            <a:extLst>
              <a:ext uri="{FF2B5EF4-FFF2-40B4-BE49-F238E27FC236}">
                <a16:creationId xmlns:a16="http://schemas.microsoft.com/office/drawing/2014/main" id="{B514B66A-748B-4AD4-8594-6EF5FFB86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425" y="830316"/>
            <a:ext cx="3339751" cy="5780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60657D35-8180-4BAC-AA32-9FC1B7F67D64}"/>
              </a:ext>
            </a:extLst>
          </p:cNvPr>
          <p:cNvSpPr txBox="1"/>
          <p:nvPr/>
        </p:nvSpPr>
        <p:spPr>
          <a:xfrm>
            <a:off x="7040895" y="830316"/>
            <a:ext cx="3466680" cy="430887"/>
          </a:xfrm>
          <a:prstGeom prst="rect">
            <a:avLst/>
          </a:prstGeom>
          <a:noFill/>
        </p:spPr>
        <p:txBody>
          <a:bodyPr wrap="square" rtlCol="0">
            <a:spAutoFit/>
          </a:bodyPr>
          <a:lstStyle/>
          <a:p>
            <a:r>
              <a:rPr lang="en-US" sz="2200" dirty="0" err="1">
                <a:effectLst/>
                <a:latin typeface="Times New Roman" panose="02020603050405020304" pitchFamily="18" charset="0"/>
                <a:ea typeface="Times New Roman" panose="02020603050405020304" pitchFamily="18" charset="0"/>
              </a:rPr>
              <a:t>Lưu</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đồ</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cảnh</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báo</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tự</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động</a:t>
            </a:r>
            <a:endParaRPr lang="en-US" sz="2200" dirty="0"/>
          </a:p>
        </p:txBody>
      </p:sp>
      <p:sp>
        <p:nvSpPr>
          <p:cNvPr id="4" name="TextBox 3">
            <a:extLst>
              <a:ext uri="{FF2B5EF4-FFF2-40B4-BE49-F238E27FC236}">
                <a16:creationId xmlns:a16="http://schemas.microsoft.com/office/drawing/2014/main" id="{78724F5E-5419-4D2B-9F05-62A0418BFC0B}"/>
              </a:ext>
            </a:extLst>
          </p:cNvPr>
          <p:cNvSpPr txBox="1"/>
          <p:nvPr/>
        </p:nvSpPr>
        <p:spPr>
          <a:xfrm>
            <a:off x="5673970" y="1612896"/>
            <a:ext cx="5771103" cy="3816429"/>
          </a:xfrm>
          <a:prstGeom prst="rect">
            <a:avLst/>
          </a:prstGeom>
          <a:noFill/>
        </p:spPr>
        <p:txBody>
          <a:bodyPr wrap="square" rtlCol="0">
            <a:spAutoFit/>
          </a:bodyPr>
          <a:lstStyle/>
          <a:p>
            <a:pPr marL="342900" indent="-342900" algn="l">
              <a:buFont typeface="Arial" panose="020B0604020202020204" pitchFamily="34" charset="0"/>
              <a:buChar char="•"/>
            </a:pPr>
            <a:r>
              <a:rPr lang="en-US" sz="2200" dirty="0" err="1">
                <a:latin typeface="Times New Roman" panose="02020603050405020304" pitchFamily="18" charset="0"/>
                <a:ea typeface="Times New Roman" panose="02020603050405020304" pitchFamily="18" charset="0"/>
              </a:rPr>
              <a:t>K</a:t>
            </a:r>
            <a:r>
              <a:rPr lang="en-US" sz="2200" dirty="0" err="1">
                <a:effectLst/>
                <a:latin typeface="Times New Roman" panose="02020603050405020304" pitchFamily="18" charset="0"/>
                <a:ea typeface="Times New Roman" panose="02020603050405020304" pitchFamily="18" charset="0"/>
              </a:rPr>
              <a:t>hởi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tạo</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các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biến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nhiệt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độ</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độ</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ẩm</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nồng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độ</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khí</a:t>
            </a:r>
            <a:r>
              <a:rPr lang="en-US" sz="2200" dirty="0">
                <a:effectLst/>
                <a:latin typeface="Times New Roman" panose="02020603050405020304" pitchFamily="18" charset="0"/>
                <a:ea typeface="Times New Roman" panose="02020603050405020304" pitchFamily="18" charset="0"/>
              </a:rPr>
              <a:t> gas.</a:t>
            </a:r>
          </a:p>
          <a:p>
            <a:pPr marL="342900" indent="-342900" algn="l">
              <a:buFont typeface="Arial" panose="020B0604020202020204" pitchFamily="34" charset="0"/>
              <a:buChar char="•"/>
            </a:pPr>
            <a:r>
              <a:rPr lang="en-US" sz="2200" dirty="0" err="1">
                <a:effectLst/>
                <a:latin typeface="Times New Roman" panose="02020603050405020304" pitchFamily="18" charset="0"/>
                <a:ea typeface="Times New Roman" panose="02020603050405020304" pitchFamily="18" charset="0"/>
              </a:rPr>
              <a:t>Hệ</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thống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sẽ</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đọc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giá</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trị</a:t>
            </a:r>
            <a:r>
              <a:rPr lang="en-US" sz="2200" b="1"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từ</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cảm</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biến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DHT22</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MQ</a:t>
            </a:r>
            <a:r>
              <a:rPr lang="en-US" sz="2200" dirty="0">
                <a:effectLst/>
                <a:latin typeface="Times New Roman" panose="02020603050405020304" pitchFamily="18" charset="0"/>
                <a:ea typeface="Times New Roman" panose="02020603050405020304" pitchFamily="18" charset="0"/>
              </a:rPr>
              <a:t>-5 </a:t>
            </a:r>
            <a:r>
              <a:rPr lang="en-US" sz="2200" dirty="0" err="1">
                <a:effectLst/>
                <a:latin typeface="Times New Roman" panose="02020603050405020304" pitchFamily="18" charset="0"/>
                <a:ea typeface="Times New Roman" panose="02020603050405020304" pitchFamily="18" charset="0"/>
              </a:rPr>
              <a:t>và</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LM393</a:t>
            </a:r>
            <a:r>
              <a:rPr lang="en-US" sz="2200" dirty="0">
                <a:effectLst/>
                <a:latin typeface="Times New Roman" panose="02020603050405020304" pitchFamily="18" charset="0"/>
                <a:ea typeface="Times New Roman" panose="02020603050405020304" pitchFamily="18" charset="0"/>
              </a:rPr>
              <a:t>. </a:t>
            </a:r>
          </a:p>
          <a:p>
            <a:pPr marL="342900" indent="-342900" algn="l">
              <a:buFont typeface="Arial" panose="020B0604020202020204" pitchFamily="34" charset="0"/>
              <a:buChar char="•"/>
            </a:pPr>
            <a:r>
              <a:rPr lang="en-US" sz="2200" dirty="0" err="1">
                <a:effectLst/>
                <a:latin typeface="Times New Roman" panose="02020603050405020304" pitchFamily="18" charset="0"/>
                <a:ea typeface="Times New Roman" panose="02020603050405020304" pitchFamily="18" charset="0"/>
              </a:rPr>
              <a:t>Dữ</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liệu</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thu</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được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được</a:t>
            </a:r>
            <a:r>
              <a:rPr lang="en-US" sz="2200" dirty="0">
                <a:effectLst/>
                <a:latin typeface="Times New Roman" panose="02020603050405020304" pitchFamily="18" charset="0"/>
                <a:ea typeface="Times New Roman" panose="02020603050405020304" pitchFamily="18" charset="0"/>
              </a:rPr>
              <a:t> so </a:t>
            </a:r>
            <a:r>
              <a:rPr lang="en-US" sz="2200" dirty="0" err="1">
                <a:effectLst/>
                <a:latin typeface="Times New Roman" panose="02020603050405020304" pitchFamily="18" charset="0"/>
                <a:ea typeface="Times New Roman" panose="02020603050405020304" pitchFamily="18" charset="0"/>
              </a:rPr>
              <a:t>sánh</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với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ngưỡng</a:t>
            </a:r>
            <a:r>
              <a:rPr lang="en-US" sz="2200" dirty="0">
                <a:effectLst/>
                <a:latin typeface="Times New Roman" panose="02020603050405020304" pitchFamily="18" charset="0"/>
                <a:ea typeface="Times New Roman" panose="02020603050405020304" pitchFamily="18" charset="0"/>
              </a:rPr>
              <a:t> an </a:t>
            </a:r>
            <a:r>
              <a:rPr lang="en-US" sz="2200" dirty="0" err="1">
                <a:effectLst/>
                <a:latin typeface="Times New Roman" panose="02020603050405020304" pitchFamily="18" charset="0"/>
                <a:ea typeface="Times New Roman" panose="02020603050405020304" pitchFamily="18" charset="0"/>
              </a:rPr>
              <a:t>toàn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đã</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thiết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lập</a:t>
            </a:r>
            <a:r>
              <a:rPr lang="en-US" sz="2200" dirty="0">
                <a:effectLst/>
                <a:latin typeface="Times New Roman" panose="02020603050405020304" pitchFamily="18" charset="0"/>
                <a:ea typeface="Times New Roman" panose="02020603050405020304" pitchFamily="18" charset="0"/>
              </a:rPr>
              <a:t>. </a:t>
            </a:r>
          </a:p>
          <a:p>
            <a:pPr marL="800100" lvl="1" indent="-342900">
              <a:buFont typeface="Arial" panose="020B0604020202020204" pitchFamily="34" charset="0"/>
              <a:buChar char="•"/>
            </a:pPr>
            <a:r>
              <a:rPr lang="en-US" sz="2200" dirty="0" err="1">
                <a:effectLst/>
                <a:latin typeface="Times New Roman" panose="02020603050405020304" pitchFamily="18" charset="0"/>
                <a:ea typeface="Times New Roman" panose="02020603050405020304" pitchFamily="18" charset="0"/>
              </a:rPr>
              <a:t>Nếu</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vượt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ngưỡng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hệ</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thống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tự</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động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phát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cảnh</a:t>
            </a:r>
            <a:r>
              <a:rPr lang="en-US" sz="2200" b="1"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báo</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đến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người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dùng</a:t>
            </a:r>
            <a:r>
              <a:rPr lang="en-US" sz="2200" dirty="0">
                <a:effectLst/>
                <a:latin typeface="Times New Roman" panose="02020603050405020304" pitchFamily="18" charset="0"/>
                <a:ea typeface="Times New Roman" panose="02020603050405020304" pitchFamily="18" charset="0"/>
              </a:rPr>
              <a:t> (buzzer, </a:t>
            </a:r>
            <a:r>
              <a:rPr lang="en-US" sz="2200" dirty="0" err="1">
                <a:effectLst/>
                <a:latin typeface="Times New Roman" panose="02020603050405020304" pitchFamily="18" charset="0"/>
                <a:ea typeface="Times New Roman" panose="02020603050405020304" pitchFamily="18" charset="0"/>
              </a:rPr>
              <a:t>quạt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bơm</a:t>
            </a:r>
            <a:r>
              <a:rPr lang="en-US" sz="2200" dirty="0">
                <a:effectLst/>
                <a:latin typeface="Times New Roman" panose="02020603050405020304" pitchFamily="18" charset="0"/>
                <a:ea typeface="Times New Roman" panose="02020603050405020304" pitchFamily="18" charset="0"/>
              </a:rPr>
              <a:t>,...). </a:t>
            </a:r>
          </a:p>
          <a:p>
            <a:pPr marL="800100" lvl="1" indent="-342900">
              <a:buFont typeface="Arial" panose="020B0604020202020204" pitchFamily="34" charset="0"/>
              <a:buChar char="•"/>
            </a:pPr>
            <a:r>
              <a:rPr lang="en-US" sz="2200" dirty="0" err="1">
                <a:effectLst/>
                <a:latin typeface="Times New Roman" panose="02020603050405020304" pitchFamily="18" charset="0"/>
                <a:ea typeface="Times New Roman" panose="02020603050405020304" pitchFamily="18" charset="0"/>
              </a:rPr>
              <a:t>Nếu</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không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kết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thúc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vòng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kiểm</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tra</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và</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lặp</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lại</a:t>
            </a:r>
            <a:r>
              <a:rPr lang="en-US" sz="2200" dirty="0">
                <a:effectLst/>
                <a:latin typeface="Times New Roman" panose="02020603050405020304" pitchFamily="18" charset="0"/>
                <a:ea typeface="Times New Roman" panose="02020603050405020304" pitchFamily="18" charset="0"/>
              </a:rPr>
              <a:t> chu </a:t>
            </a:r>
            <a:r>
              <a:rPr lang="en-US" sz="2200" dirty="0" err="1">
                <a:effectLst/>
                <a:latin typeface="Times New Roman" panose="02020603050405020304" pitchFamily="18" charset="0"/>
                <a:ea typeface="Times New Roman" panose="02020603050405020304" pitchFamily="18" charset="0"/>
              </a:rPr>
              <a:t>trình</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giám</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sát</a:t>
            </a:r>
            <a:r>
              <a:rPr lang="en-US" sz="2200" dirty="0">
                <a:effectLst/>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109939864"/>
      </p:ext>
    </p:extLst>
  </p:cSld>
  <p:clrMapOvr>
    <a:masterClrMapping/>
  </p:clrMapOvr>
  <p:transition spd="med" advTm="2000">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a:extLst>
              <a:ext uri="{FF2B5EF4-FFF2-40B4-BE49-F238E27FC236}">
                <a16:creationId xmlns:a16="http://schemas.microsoft.com/office/drawing/2014/main" id="{85FC8D04-4C1B-4CBF-82A7-98A610106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226" y="1190468"/>
            <a:ext cx="5315967" cy="5079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85E46C3D-A468-4132-AE82-A8888ECF090D}"/>
              </a:ext>
            </a:extLst>
          </p:cNvPr>
          <p:cNvSpPr txBox="1"/>
          <p:nvPr/>
        </p:nvSpPr>
        <p:spPr>
          <a:xfrm>
            <a:off x="6456193" y="1190468"/>
            <a:ext cx="5315967" cy="769441"/>
          </a:xfrm>
          <a:prstGeom prst="rect">
            <a:avLst/>
          </a:prstGeom>
          <a:noFill/>
        </p:spPr>
        <p:txBody>
          <a:bodyPr wrap="square">
            <a:spAutoFit/>
          </a:bodyPr>
          <a:lstStyle/>
          <a:p>
            <a:pPr algn="ctr"/>
            <a:r>
              <a:rPr lang="en-US" sz="2200" dirty="0" err="1">
                <a:effectLst/>
                <a:latin typeface="Times New Roman" panose="02020603050405020304" pitchFamily="18" charset="0"/>
                <a:ea typeface="Times New Roman" panose="02020603050405020304" pitchFamily="18" charset="0"/>
              </a:rPr>
              <a:t>Lưu</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đồ</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sử</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dụng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nút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nhấn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để</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điều</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chỉnh</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ngưỡng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cảnh</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báo</a:t>
            </a:r>
            <a:endParaRPr lang="en-US" sz="2200" dirty="0"/>
          </a:p>
        </p:txBody>
      </p:sp>
      <p:sp>
        <p:nvSpPr>
          <p:cNvPr id="2" name="TextBox 1">
            <a:extLst>
              <a:ext uri="{FF2B5EF4-FFF2-40B4-BE49-F238E27FC236}">
                <a16:creationId xmlns:a16="http://schemas.microsoft.com/office/drawing/2014/main" id="{C59CF0F4-8BF3-487B-8C8A-8BFCBCA2ED00}"/>
              </a:ext>
            </a:extLst>
          </p:cNvPr>
          <p:cNvSpPr txBox="1"/>
          <p:nvPr/>
        </p:nvSpPr>
        <p:spPr>
          <a:xfrm>
            <a:off x="6546627" y="2550998"/>
            <a:ext cx="5315967" cy="2800767"/>
          </a:xfrm>
          <a:prstGeom prst="rect">
            <a:avLst/>
          </a:prstGeom>
          <a:noFill/>
        </p:spPr>
        <p:txBody>
          <a:bodyPr wrap="square" rtlCol="0">
            <a:spAutoFit/>
          </a:bodyPr>
          <a:lstStyle/>
          <a:p>
            <a:pPr marL="285750" indent="-285750" algn="just">
              <a:buFont typeface="Arial" panose="020B0604020202020204" pitchFamily="34" charset="0"/>
              <a:buChar char="•"/>
            </a:pPr>
            <a:r>
              <a:rPr lang="en-US" sz="2200" dirty="0" err="1">
                <a:effectLst/>
                <a:latin typeface="Times New Roman" panose="02020603050405020304" pitchFamily="18" charset="0"/>
                <a:ea typeface="Times New Roman" panose="02020603050405020304" pitchFamily="18" charset="0"/>
              </a:rPr>
              <a:t>Khởi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tạo</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hai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nút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btn_UP</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và</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btn_DOWN</a:t>
            </a:r>
            <a:r>
              <a:rPr lang="en-US" sz="2200" dirty="0">
                <a:latin typeface="Times New Roman" panose="02020603050405020304" pitchFamily="18" charset="0"/>
                <a:ea typeface="Times New Roman" panose="02020603050405020304" pitchFamily="18" charset="0"/>
              </a:rPr>
              <a:t>.</a:t>
            </a:r>
          </a:p>
          <a:p>
            <a:pPr marL="285750" indent="-285750" algn="just">
              <a:buFont typeface="Arial" panose="020B0604020202020204" pitchFamily="34" charset="0"/>
              <a:buChar char="•"/>
            </a:pPr>
            <a:r>
              <a:rPr lang="en-US" sz="2200" dirty="0" err="1">
                <a:effectLst/>
                <a:latin typeface="Times New Roman" panose="02020603050405020304" pitchFamily="18" charset="0"/>
                <a:ea typeface="Times New Roman" panose="02020603050405020304" pitchFamily="18" charset="0"/>
              </a:rPr>
              <a:t>Hệ</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thống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kiểm</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tra</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nếu</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btn_UP</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được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nhấn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thì</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tăng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ngưỡng</a:t>
            </a:r>
            <a:r>
              <a:rPr lang="en-US" sz="2200" dirty="0">
                <a:effectLst/>
                <a:latin typeface="Times New Roman" panose="02020603050405020304" pitchFamily="18" charset="0"/>
                <a:ea typeface="Times New Roman" panose="02020603050405020304" pitchFamily="18" charset="0"/>
              </a:rPr>
              <a:t> an </a:t>
            </a:r>
            <a:r>
              <a:rPr lang="en-US" sz="2200" dirty="0" err="1">
                <a:effectLst/>
                <a:latin typeface="Times New Roman" panose="02020603050405020304" pitchFamily="18" charset="0"/>
                <a:ea typeface="Times New Roman" panose="02020603050405020304" pitchFamily="18" charset="0"/>
              </a:rPr>
              <a:t>toàn</a:t>
            </a:r>
            <a:r>
              <a:rPr lang="en-US" sz="2200" dirty="0">
                <a:effectLst/>
                <a:latin typeface="Times New Roman" panose="02020603050405020304" pitchFamily="18" charset="0"/>
                <a:ea typeface="Times New Roman" panose="02020603050405020304" pitchFamily="18" charset="0"/>
              </a:rPr>
              <a:t>, </a:t>
            </a:r>
            <a:endParaRPr lang="en-US" sz="2200" dirty="0">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n-US" sz="2200" dirty="0" err="1">
                <a:effectLst/>
                <a:latin typeface="Times New Roman" panose="02020603050405020304" pitchFamily="18" charset="0"/>
                <a:ea typeface="Times New Roman" panose="02020603050405020304" pitchFamily="18" charset="0"/>
              </a:rPr>
              <a:t>Còn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nếu</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btn_DOWN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được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nhấn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thì</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giảm</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ngưỡng</a:t>
            </a:r>
            <a:r>
              <a:rPr lang="en-US" sz="2200" dirty="0">
                <a:effectLst/>
                <a:latin typeface="Times New Roman" panose="02020603050405020304" pitchFamily="18" charset="0"/>
                <a:ea typeface="Times New Roman" panose="02020603050405020304" pitchFamily="18" charset="0"/>
              </a:rPr>
              <a:t> an </a:t>
            </a:r>
            <a:r>
              <a:rPr lang="en-US" sz="2200" dirty="0" err="1">
                <a:effectLst/>
                <a:latin typeface="Times New Roman" panose="02020603050405020304" pitchFamily="18" charset="0"/>
                <a:ea typeface="Times New Roman" panose="02020603050405020304" pitchFamily="18" charset="0"/>
              </a:rPr>
              <a:t>toàn</a:t>
            </a:r>
            <a:r>
              <a:rPr lang="en-US" sz="2200" dirty="0">
                <a:effectLst/>
                <a:latin typeface="Times New Roman" panose="02020603050405020304" pitchFamily="18" charset="0"/>
                <a:ea typeface="Times New Roman" panose="02020603050405020304" pitchFamily="18" charset="0"/>
              </a:rPr>
              <a:t>. </a:t>
            </a:r>
          </a:p>
          <a:p>
            <a:pPr algn="just"/>
            <a:r>
              <a:rPr lang="en-US" sz="2200" dirty="0"/>
              <a:t>-&gt;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Quá</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trình</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này</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giúp</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người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dùng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thay</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đổi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mức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độ</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nhạy</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của</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hệ</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thống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phù</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hợp</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với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môi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trường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thực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tế</a:t>
            </a:r>
            <a:r>
              <a:rPr lang="en-US" sz="2200" dirty="0">
                <a:effectLst/>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747965603"/>
      </p:ext>
    </p:extLst>
  </p:cSld>
  <p:clrMapOvr>
    <a:masterClrMapping/>
  </p:clrMapOvr>
  <p:transition spd="med" advTm="2000">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5E46C3D-A468-4132-AE82-A8888ECF090D}"/>
              </a:ext>
            </a:extLst>
          </p:cNvPr>
          <p:cNvSpPr txBox="1"/>
          <p:nvPr/>
        </p:nvSpPr>
        <p:spPr>
          <a:xfrm>
            <a:off x="5395127" y="927099"/>
            <a:ext cx="6094324" cy="430887"/>
          </a:xfrm>
          <a:prstGeom prst="rect">
            <a:avLst/>
          </a:prstGeom>
          <a:noFill/>
        </p:spPr>
        <p:txBody>
          <a:bodyPr wrap="square">
            <a:spAutoFit/>
          </a:bodyPr>
          <a:lstStyle/>
          <a:p>
            <a:pPr algn="ctr"/>
            <a:r>
              <a:rPr lang="en-US" sz="2200" dirty="0" err="1">
                <a:effectLst/>
                <a:latin typeface="Times New Roman" panose="02020603050405020304" pitchFamily="18" charset="0"/>
                <a:ea typeface="Times New Roman" panose="02020603050405020304" pitchFamily="18" charset="0"/>
              </a:rPr>
              <a:t>Lưu</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đồ</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nút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nhấn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kích</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hoạt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chế</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độ</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khẩn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cấp</a:t>
            </a:r>
            <a:endParaRPr lang="en-US" sz="2200" dirty="0"/>
          </a:p>
        </p:txBody>
      </p:sp>
      <p:pic>
        <p:nvPicPr>
          <p:cNvPr id="10242" name="Picture 1">
            <a:extLst>
              <a:ext uri="{FF2B5EF4-FFF2-40B4-BE49-F238E27FC236}">
                <a16:creationId xmlns:a16="http://schemas.microsoft.com/office/drawing/2014/main" id="{19F1F444-3258-4445-B6FF-65FE98FF9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791" y="930798"/>
            <a:ext cx="3703079" cy="567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F64F2C8A-9E2F-4363-83FF-F7E1A561D652}"/>
              </a:ext>
            </a:extLst>
          </p:cNvPr>
          <p:cNvSpPr txBox="1"/>
          <p:nvPr/>
        </p:nvSpPr>
        <p:spPr>
          <a:xfrm>
            <a:off x="5458767" y="2028616"/>
            <a:ext cx="6199833" cy="2800767"/>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a:effectLst/>
                <a:latin typeface="Times New Roman" panose="02020603050405020304" pitchFamily="18" charset="0"/>
                <a:ea typeface="Times New Roman" panose="02020603050405020304" pitchFamily="18" charset="0"/>
              </a:rPr>
              <a:t>Sau </a:t>
            </a:r>
            <a:r>
              <a:rPr lang="en-US" sz="2200" dirty="0" err="1">
                <a:effectLst/>
                <a:latin typeface="Times New Roman" panose="02020603050405020304" pitchFamily="18" charset="0"/>
                <a:ea typeface="Times New Roman" panose="02020603050405020304" pitchFamily="18" charset="0"/>
              </a:rPr>
              <a:t>khi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khởi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tạo</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nút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hệ</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thống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kiểm</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tra</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trạng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thái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của</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btn_emer</a:t>
            </a:r>
            <a:r>
              <a:rPr lang="en-US" sz="2200" dirty="0">
                <a:effectLst/>
                <a:latin typeface="Times New Roman" panose="02020603050405020304" pitchFamily="18" charset="0"/>
                <a:ea typeface="Times New Roman" panose="02020603050405020304" pitchFamily="18" charset="0"/>
              </a:rPr>
              <a:t>. </a:t>
            </a:r>
          </a:p>
          <a:p>
            <a:pPr marL="342900" indent="-342900" algn="just">
              <a:buFont typeface="Arial" panose="020B0604020202020204" pitchFamily="34" charset="0"/>
              <a:buChar char="•"/>
            </a:pPr>
            <a:r>
              <a:rPr lang="en-US" sz="2200" dirty="0" err="1">
                <a:effectLst/>
                <a:latin typeface="Times New Roman" panose="02020603050405020304" pitchFamily="18" charset="0"/>
                <a:ea typeface="Times New Roman" panose="02020603050405020304" pitchFamily="18" charset="0"/>
              </a:rPr>
              <a:t>Nếu</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nút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được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nhấn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hệ</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thống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sẽ</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phát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tín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hiệu</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cảnh</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báo</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đến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người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dùng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bỏ</a:t>
            </a:r>
            <a:r>
              <a:rPr lang="en-US" sz="2200" dirty="0">
                <a:effectLst/>
                <a:latin typeface="Times New Roman" panose="02020603050405020304" pitchFamily="18" charset="0"/>
                <a:ea typeface="Times New Roman" panose="02020603050405020304" pitchFamily="18" charset="0"/>
              </a:rPr>
              <a:t> qua </a:t>
            </a:r>
            <a:r>
              <a:rPr lang="en-US" sz="2200" dirty="0" err="1">
                <a:effectLst/>
                <a:latin typeface="Times New Roman" panose="02020603050405020304" pitchFamily="18" charset="0"/>
                <a:ea typeface="Times New Roman" panose="02020603050405020304" pitchFamily="18" charset="0"/>
              </a:rPr>
              <a:t>điều</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kiện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cảm</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biến</a:t>
            </a:r>
            <a:r>
              <a:rPr lang="en-US" sz="2200" dirty="0">
                <a:effectLst/>
                <a:latin typeface="Times New Roman" panose="02020603050405020304" pitchFamily="18" charset="0"/>
                <a:ea typeface="Times New Roman" panose="02020603050405020304" pitchFamily="18" charset="0"/>
              </a:rPr>
              <a:t>. </a:t>
            </a:r>
          </a:p>
          <a:p>
            <a:pPr algn="just"/>
            <a:r>
              <a:rPr lang="en-US" sz="2200" dirty="0">
                <a:latin typeface="Times New Roman" panose="02020603050405020304" pitchFamily="18" charset="0"/>
                <a:ea typeface="Times New Roman" panose="02020603050405020304" pitchFamily="18" charset="0"/>
              </a:rPr>
              <a:t>-&gt; </a:t>
            </a:r>
            <a:r>
              <a:rPr lang="en-US" sz="2200" dirty="0" err="1">
                <a:effectLst/>
                <a:latin typeface="Times New Roman" panose="02020603050405020304" pitchFamily="18" charset="0"/>
                <a:ea typeface="Times New Roman" panose="02020603050405020304" pitchFamily="18" charset="0"/>
              </a:rPr>
              <a:t>Cơ</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chế</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này</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đảm</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bảo</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người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dùng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có</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thể</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chủ</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động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xử</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lý</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sự</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cố</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khi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cảm</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biến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bị</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lỗi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hoặc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không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phản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ứng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kịp</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thời</a:t>
            </a:r>
            <a:r>
              <a:rPr lang="en-US" sz="2200" dirty="0">
                <a:effectLst/>
                <a:latin typeface="Times New Roman" panose="02020603050405020304" pitchFamily="18" charset="0"/>
                <a:ea typeface="Times New Roman" panose="02020603050405020304" pitchFamily="18" charset="0"/>
              </a:rPr>
              <a:t>.</a:t>
            </a:r>
          </a:p>
          <a:p>
            <a:endParaRPr lang="en-US" sz="2200" dirty="0"/>
          </a:p>
        </p:txBody>
      </p:sp>
    </p:spTree>
    <p:extLst>
      <p:ext uri="{BB962C8B-B14F-4D97-AF65-F5344CB8AC3E}">
        <p14:creationId xmlns:p14="http://schemas.microsoft.com/office/powerpoint/2010/main" val="1168009565"/>
      </p:ext>
    </p:extLst>
  </p:cSld>
  <p:clrMapOvr>
    <a:masterClrMapping/>
  </p:clrMapOvr>
  <p:transition spd="med" advTm="2000">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5E46C3D-A468-4132-AE82-A8888ECF090D}"/>
              </a:ext>
            </a:extLst>
          </p:cNvPr>
          <p:cNvSpPr txBox="1"/>
          <p:nvPr/>
        </p:nvSpPr>
        <p:spPr>
          <a:xfrm>
            <a:off x="6835392" y="940721"/>
            <a:ext cx="6094324" cy="430887"/>
          </a:xfrm>
          <a:prstGeom prst="rect">
            <a:avLst/>
          </a:prstGeom>
          <a:noFill/>
        </p:spPr>
        <p:txBody>
          <a:bodyPr wrap="square">
            <a:spAutoFit/>
          </a:bodyPr>
          <a:lstStyle/>
          <a:p>
            <a:r>
              <a:rPr lang="en-US" sz="2200" dirty="0" err="1">
                <a:effectLst/>
                <a:latin typeface="Times New Roman" panose="02020603050405020304" pitchFamily="18" charset="0"/>
                <a:ea typeface="Times New Roman" panose="02020603050405020304" pitchFamily="18" charset="0"/>
              </a:rPr>
              <a:t>Lưu</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đồ</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điều</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khiển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màn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hình</a:t>
            </a:r>
            <a:r>
              <a:rPr lang="en-US" sz="2200" dirty="0">
                <a:effectLst/>
                <a:latin typeface="Times New Roman" panose="02020603050405020304" pitchFamily="18" charset="0"/>
                <a:ea typeface="Times New Roman" panose="02020603050405020304" pitchFamily="18" charset="0"/>
              </a:rPr>
              <a:t> LCD</a:t>
            </a:r>
            <a:endParaRPr lang="en-US" sz="2200" dirty="0"/>
          </a:p>
        </p:txBody>
      </p:sp>
      <p:pic>
        <p:nvPicPr>
          <p:cNvPr id="11266" name="Picture 1">
            <a:extLst>
              <a:ext uri="{FF2B5EF4-FFF2-40B4-BE49-F238E27FC236}">
                <a16:creationId xmlns:a16="http://schemas.microsoft.com/office/drawing/2014/main" id="{E2140A1D-A5BC-4D66-8FE8-9F57A4831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80" y="940721"/>
            <a:ext cx="4729608" cy="5652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B3DF80F1-EB7D-4261-AACE-7CBBF35F82A6}"/>
              </a:ext>
            </a:extLst>
          </p:cNvPr>
          <p:cNvSpPr txBox="1"/>
          <p:nvPr/>
        </p:nvSpPr>
        <p:spPr>
          <a:xfrm>
            <a:off x="5937161" y="1859339"/>
            <a:ext cx="5849555" cy="3139321"/>
          </a:xfrm>
          <a:prstGeom prst="rect">
            <a:avLst/>
          </a:prstGeom>
          <a:noFill/>
        </p:spPr>
        <p:txBody>
          <a:bodyPr wrap="square" rtlCol="0">
            <a:spAutoFit/>
          </a:bodyPr>
          <a:lstStyle/>
          <a:p>
            <a:pPr indent="269875" algn="just"/>
            <a:r>
              <a:rPr lang="en-US" sz="2200" dirty="0" err="1">
                <a:effectLst/>
                <a:latin typeface="Times New Roman" panose="02020603050405020304" pitchFamily="18" charset="0"/>
                <a:ea typeface="Times New Roman" panose="02020603050405020304" pitchFamily="18" charset="0"/>
              </a:rPr>
              <a:t>Vì</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màn</a:t>
            </a:r>
            <a:r>
              <a:rPr lang="en-US" sz="2200" dirty="0">
                <a:effectLst/>
                <a:latin typeface="Times New Roman" panose="02020603050405020304" pitchFamily="18" charset="0"/>
                <a:ea typeface="Times New Roman" panose="02020603050405020304" pitchFamily="18" charset="0"/>
              </a:rPr>
              <a:t> LCD </a:t>
            </a:r>
            <a:r>
              <a:rPr lang="en-US" sz="2200" dirty="0" err="1">
                <a:effectLst/>
                <a:latin typeface="Times New Roman" panose="02020603050405020304" pitchFamily="18" charset="0"/>
                <a:ea typeface="Times New Roman" panose="02020603050405020304" pitchFamily="18" charset="0"/>
              </a:rPr>
              <a:t>16x2</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quá</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nhỏ</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không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hiển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thị</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đầy</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đủ</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thông</a:t>
            </a:r>
            <a:r>
              <a:rPr lang="en-US" sz="2200" dirty="0">
                <a:effectLst/>
                <a:latin typeface="Times New Roman" panose="02020603050405020304" pitchFamily="18" charset="0"/>
                <a:ea typeface="Times New Roman" panose="02020603050405020304" pitchFamily="18" charset="0"/>
              </a:rPr>
              <a:t> tin </a:t>
            </a:r>
            <a:r>
              <a:rPr lang="en-US" sz="2200" dirty="0" err="1">
                <a:effectLst/>
                <a:latin typeface="Times New Roman" panose="02020603050405020304" pitchFamily="18" charset="0"/>
                <a:ea typeface="Times New Roman" panose="02020603050405020304" pitchFamily="18" charset="0"/>
              </a:rPr>
              <a:t>nên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cần</a:t>
            </a:r>
            <a:r>
              <a:rPr lang="en-US" sz="2200" dirty="0">
                <a:effectLst/>
                <a:latin typeface="Times New Roman" panose="02020603050405020304" pitchFamily="18" charset="0"/>
                <a:ea typeface="Times New Roman" panose="02020603050405020304" pitchFamily="18" charset="0"/>
              </a:rPr>
              <a:t> chia ra 2 </a:t>
            </a:r>
            <a:r>
              <a:rPr lang="en-US" sz="2200" dirty="0" err="1">
                <a:effectLst/>
                <a:latin typeface="Times New Roman" panose="02020603050405020304" pitchFamily="18" charset="0"/>
                <a:ea typeface="Times New Roman" panose="02020603050405020304" pitchFamily="18" charset="0"/>
              </a:rPr>
              <a:t>màn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hình</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và</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nút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btn_Control</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để</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chuyển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giữ</a:t>
            </a:r>
            <a:r>
              <a:rPr lang="en-US" sz="2200" dirty="0" err="1">
                <a:latin typeface="Times New Roman" panose="02020603050405020304" pitchFamily="18" charset="0"/>
                <a:ea typeface="Times New Roman" panose="02020603050405020304" pitchFamily="18" charset="0"/>
              </a:rPr>
              <a:t>a</a:t>
            </a:r>
            <a:r>
              <a:rPr lang="en-US" sz="2200" dirty="0">
                <a:latin typeface="Times New Roman" panose="02020603050405020304" pitchFamily="18" charset="0"/>
                <a:ea typeface="Times New Roman" panose="02020603050405020304" pitchFamily="18" charset="0"/>
              </a:rPr>
              <a:t> </a:t>
            </a:r>
            <a:r>
              <a:rPr lang="en-US" sz="2200" dirty="0" err="1">
                <a:latin typeface="Times New Roman" panose="02020603050405020304" pitchFamily="18" charset="0"/>
                <a:ea typeface="Times New Roman" panose="02020603050405020304" pitchFamily="18" charset="0"/>
              </a:rPr>
              <a:t>các</a:t>
            </a:r>
            <a:r>
              <a:rPr lang="en-US" sz="2200" dirty="0">
                <a:latin typeface="Times New Roman" panose="02020603050405020304" pitchFamily="18" charset="0"/>
                <a:ea typeface="Times New Roman" panose="02020603050405020304" pitchFamily="18" charset="0"/>
              </a:rPr>
              <a:t> </a:t>
            </a:r>
            <a:r>
              <a:rPr lang="en-US" sz="2200" dirty="0" err="1">
                <a:latin typeface="Times New Roman" panose="02020603050405020304" pitchFamily="18" charset="0"/>
                <a:ea typeface="Times New Roman" panose="02020603050405020304" pitchFamily="18" charset="0"/>
              </a:rPr>
              <a:t>mành</a:t>
            </a:r>
            <a:r>
              <a:rPr lang="en-US" sz="2200" dirty="0">
                <a:latin typeface="Times New Roman" panose="02020603050405020304" pitchFamily="18" charset="0"/>
                <a:ea typeface="Times New Roman" panose="02020603050405020304" pitchFamily="18" charset="0"/>
              </a:rPr>
              <a:t> </a:t>
            </a:r>
            <a:r>
              <a:rPr lang="en-US" sz="2200" dirty="0" err="1">
                <a:latin typeface="Times New Roman" panose="02020603050405020304" pitchFamily="18" charset="0"/>
                <a:ea typeface="Times New Roman" panose="02020603050405020304" pitchFamily="18" charset="0"/>
              </a:rPr>
              <a:t>hình</a:t>
            </a:r>
            <a:r>
              <a:rPr lang="en-US" sz="2200" dirty="0">
                <a:effectLst/>
                <a:latin typeface="Times New Roman" panose="02020603050405020304" pitchFamily="18" charset="0"/>
                <a:ea typeface="Times New Roman" panose="02020603050405020304" pitchFamily="18" charset="0"/>
              </a:rPr>
              <a:t>. </a:t>
            </a:r>
          </a:p>
          <a:p>
            <a:pPr indent="269875" algn="just"/>
            <a:r>
              <a:rPr lang="en-US" sz="2200" dirty="0">
                <a:effectLst/>
                <a:latin typeface="Times New Roman" panose="02020603050405020304" pitchFamily="18" charset="0"/>
                <a:ea typeface="Times New Roman" panose="02020603050405020304" pitchFamily="18" charset="0"/>
              </a:rPr>
              <a:t>Khi </a:t>
            </a:r>
            <a:r>
              <a:rPr lang="en-US" sz="2200" dirty="0" err="1">
                <a:effectLst/>
                <a:latin typeface="Times New Roman" panose="02020603050405020304" pitchFamily="18" charset="0"/>
                <a:ea typeface="Times New Roman" panose="02020603050405020304" pitchFamily="18" charset="0"/>
              </a:rPr>
              <a:t>nút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btn_Control</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được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nhấn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biến</a:t>
            </a:r>
            <a:r>
              <a:rPr lang="en-US" sz="2200" dirty="0">
                <a:effectLst/>
                <a:latin typeface="Times New Roman" panose="02020603050405020304" pitchFamily="18" charset="0"/>
                <a:ea typeface="Times New Roman" panose="02020603050405020304" pitchFamily="18" charset="0"/>
              </a:rPr>
              <a:t> check </a:t>
            </a:r>
            <a:r>
              <a:rPr lang="en-US" sz="2200" dirty="0" err="1">
                <a:effectLst/>
                <a:latin typeface="Times New Roman" panose="02020603050405020304" pitchFamily="18" charset="0"/>
                <a:ea typeface="Times New Roman" panose="02020603050405020304" pitchFamily="18" charset="0"/>
              </a:rPr>
              <a:t>sẽ</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đổi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trạng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thái</a:t>
            </a:r>
            <a:r>
              <a:rPr lang="en-US" sz="2200" dirty="0">
                <a:effectLst/>
                <a:latin typeface="Times New Roman" panose="02020603050405020304" pitchFamily="18" charset="0"/>
                <a:ea typeface="Times New Roman" panose="02020603050405020304" pitchFamily="18" charset="0"/>
              </a:rPr>
              <a:t>. </a:t>
            </a:r>
          </a:p>
          <a:p>
            <a:pPr marL="342900" indent="-342900" algn="just">
              <a:buFont typeface="Arial" panose="020B0604020202020204" pitchFamily="34" charset="0"/>
              <a:buChar char="•"/>
            </a:pPr>
            <a:r>
              <a:rPr lang="en-US" sz="2200" dirty="0" err="1">
                <a:effectLst/>
                <a:latin typeface="Times New Roman" panose="02020603050405020304" pitchFamily="18" charset="0"/>
                <a:ea typeface="Times New Roman" panose="02020603050405020304" pitchFamily="18" charset="0"/>
              </a:rPr>
              <a:t>Nếu</a:t>
            </a:r>
            <a:r>
              <a:rPr lang="en-US" sz="2200" dirty="0">
                <a:effectLst/>
                <a:latin typeface="Times New Roman" panose="02020603050405020304" pitchFamily="18" charset="0"/>
                <a:ea typeface="Times New Roman" panose="02020603050405020304" pitchFamily="18" charset="0"/>
              </a:rPr>
              <a:t> check = true, </a:t>
            </a:r>
            <a:r>
              <a:rPr lang="en-US" sz="2200" dirty="0" err="1">
                <a:effectLst/>
                <a:latin typeface="Times New Roman" panose="02020603050405020304" pitchFamily="18" charset="0"/>
                <a:ea typeface="Times New Roman" panose="02020603050405020304" pitchFamily="18" charset="0"/>
              </a:rPr>
              <a:t>hệ</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thống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hiển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thị</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dữ</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liệu</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từ</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cảm</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biến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DHT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nhiệt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độ</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độ</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ẩm</a:t>
            </a:r>
            <a:r>
              <a:rPr lang="en-US" sz="2200" dirty="0">
                <a:effectLst/>
                <a:latin typeface="Times New Roman" panose="02020603050405020304" pitchFamily="18" charset="0"/>
                <a:ea typeface="Times New Roman" panose="02020603050405020304" pitchFamily="18" charset="0"/>
              </a:rPr>
              <a:t>). </a:t>
            </a:r>
          </a:p>
          <a:p>
            <a:pPr marL="342900" indent="-342900" algn="just">
              <a:buFont typeface="Arial" panose="020B0604020202020204" pitchFamily="34" charset="0"/>
              <a:buChar char="•"/>
            </a:pPr>
            <a:r>
              <a:rPr lang="en-US" sz="2200" dirty="0" err="1">
                <a:effectLst/>
                <a:latin typeface="Times New Roman" panose="02020603050405020304" pitchFamily="18" charset="0"/>
                <a:ea typeface="Times New Roman" panose="02020603050405020304" pitchFamily="18" charset="0"/>
              </a:rPr>
              <a:t>Nếu</a:t>
            </a:r>
            <a:r>
              <a:rPr lang="en-US" sz="2200" dirty="0">
                <a:effectLst/>
                <a:latin typeface="Times New Roman" panose="02020603050405020304" pitchFamily="18" charset="0"/>
                <a:ea typeface="Times New Roman" panose="02020603050405020304" pitchFamily="18" charset="0"/>
              </a:rPr>
              <a:t> check = false, </a:t>
            </a:r>
            <a:r>
              <a:rPr lang="en-US" sz="2200" dirty="0" err="1">
                <a:effectLst/>
                <a:latin typeface="Times New Roman" panose="02020603050405020304" pitchFamily="18" charset="0"/>
                <a:ea typeface="Times New Roman" panose="02020603050405020304" pitchFamily="18" charset="0"/>
              </a:rPr>
              <a:t>màn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hình</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sẽ</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hiển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thị</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giá</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trị</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khí</a:t>
            </a:r>
            <a:r>
              <a:rPr lang="en-US" sz="2200" dirty="0">
                <a:effectLst/>
                <a:latin typeface="Times New Roman" panose="02020603050405020304" pitchFamily="18" charset="0"/>
                <a:ea typeface="Times New Roman" panose="02020603050405020304" pitchFamily="18" charset="0"/>
              </a:rPr>
              <a:t> gas </a:t>
            </a:r>
            <a:r>
              <a:rPr lang="en-US" sz="2200" dirty="0" err="1">
                <a:effectLst/>
                <a:latin typeface="Times New Roman" panose="02020603050405020304" pitchFamily="18" charset="0"/>
                <a:ea typeface="Times New Roman" panose="02020603050405020304" pitchFamily="18" charset="0"/>
              </a:rPr>
              <a:t>từ</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cảm</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biến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MQ</a:t>
            </a:r>
            <a:r>
              <a:rPr lang="en-US" sz="2200" dirty="0">
                <a:effectLst/>
                <a:latin typeface="Times New Roman" panose="02020603050405020304" pitchFamily="18" charset="0"/>
                <a:ea typeface="Times New Roman" panose="02020603050405020304" pitchFamily="18" charset="0"/>
              </a:rPr>
              <a:t>-5. </a:t>
            </a:r>
          </a:p>
        </p:txBody>
      </p:sp>
    </p:spTree>
    <p:extLst>
      <p:ext uri="{BB962C8B-B14F-4D97-AF65-F5344CB8AC3E}">
        <p14:creationId xmlns:p14="http://schemas.microsoft.com/office/powerpoint/2010/main" val="1550127021"/>
      </p:ext>
    </p:extLst>
  </p:cSld>
  <p:clrMapOvr>
    <a:masterClrMapping/>
  </p:clrMapOvr>
  <p:transition spd="med" advTm="2000">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531AA339-5F3D-4E48-8C3E-68044315DC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圆角矩形 50">
            <a:extLst>
              <a:ext uri="{FF2B5EF4-FFF2-40B4-BE49-F238E27FC236}">
                <a16:creationId xmlns:a16="http://schemas.microsoft.com/office/drawing/2014/main" id="{FEA9CA94-A6C4-40BE-B01D-A36DF02681E1}"/>
              </a:ext>
            </a:extLst>
          </p:cNvPr>
          <p:cNvSpPr/>
          <p:nvPr/>
        </p:nvSpPr>
        <p:spPr>
          <a:xfrm>
            <a:off x="5668745" y="2655556"/>
            <a:ext cx="3942534" cy="583999"/>
          </a:xfrm>
          <a:prstGeom prst="roundRect">
            <a:avLst/>
          </a:prstGeom>
          <a:ln w="28575"/>
        </p:spPr>
        <p:style>
          <a:lnRef idx="2">
            <a:schemeClr val="accent4"/>
          </a:lnRef>
          <a:fillRef idx="1">
            <a:schemeClr val="lt1"/>
          </a:fillRef>
          <a:effectRef idx="0">
            <a:schemeClr val="accent4"/>
          </a:effectRef>
          <a:fontRef idx="minor">
            <a:schemeClr val="dk1"/>
          </a:fontRef>
        </p:style>
        <p:txBody>
          <a:bodyPr lIns="91418" tIns="45708" rIns="91418" bIns="45708" rtlCol="0" anchor="ctr"/>
          <a:lstStyle/>
          <a:p>
            <a:pPr algn="ctr"/>
            <a:r>
              <a:rPr lang="en-US" altLang="vi-VN" dirty="0" err="1">
                <a:solidFill>
                  <a:schemeClr val="tx1">
                    <a:lumMod val="65000"/>
                    <a:lumOff val="35000"/>
                  </a:schemeClr>
                </a:solidFill>
                <a:latin typeface="Noto Sans"/>
                <a:ea typeface="Noto Sans"/>
                <a:cs typeface="+mn-ea"/>
                <a:sym typeface="+mn-lt"/>
              </a:rPr>
              <a:t>GIỚI</a:t>
            </a:r>
            <a:r>
              <a:rPr lang="en-US" altLang="vi-VN" dirty="0">
                <a:solidFill>
                  <a:schemeClr val="tx1">
                    <a:lumMod val="65000"/>
                    <a:lumOff val="35000"/>
                  </a:schemeClr>
                </a:solidFill>
                <a:latin typeface="Noto Sans"/>
                <a:ea typeface="Noto Sans"/>
                <a:cs typeface="+mn-ea"/>
                <a:sym typeface="+mn-lt"/>
              </a:rPr>
              <a:t> </a:t>
            </a:r>
            <a:r>
              <a:rPr lang="en-US" altLang="vi-VN" dirty="0" err="1">
                <a:solidFill>
                  <a:schemeClr val="tx1">
                    <a:lumMod val="65000"/>
                    <a:lumOff val="35000"/>
                  </a:schemeClr>
                </a:solidFill>
                <a:latin typeface="Noto Sans"/>
                <a:ea typeface="Noto Sans"/>
                <a:cs typeface="+mn-ea"/>
                <a:sym typeface="+mn-lt"/>
              </a:rPr>
              <a:t>THIỆU</a:t>
            </a:r>
            <a:r>
              <a:rPr lang="en-US" altLang="vi-VN" dirty="0">
                <a:solidFill>
                  <a:schemeClr val="tx1">
                    <a:lumMod val="65000"/>
                    <a:lumOff val="35000"/>
                  </a:schemeClr>
                </a:solidFill>
                <a:latin typeface="Noto Sans"/>
                <a:ea typeface="Noto Sans"/>
                <a:cs typeface="+mn-ea"/>
                <a:sym typeface="+mn-lt"/>
              </a:rPr>
              <a:t> </a:t>
            </a:r>
            <a:r>
              <a:rPr lang="en-US" altLang="vi-VN" dirty="0" err="1">
                <a:solidFill>
                  <a:schemeClr val="tx1">
                    <a:lumMod val="65000"/>
                    <a:lumOff val="35000"/>
                  </a:schemeClr>
                </a:solidFill>
                <a:latin typeface="Noto Sans"/>
                <a:ea typeface="Noto Sans"/>
                <a:cs typeface="+mn-ea"/>
                <a:sym typeface="+mn-lt"/>
              </a:rPr>
              <a:t>ĐỀ</a:t>
            </a:r>
            <a:r>
              <a:rPr lang="en-US" altLang="vi-VN" dirty="0">
                <a:solidFill>
                  <a:schemeClr val="tx1">
                    <a:lumMod val="65000"/>
                    <a:lumOff val="35000"/>
                  </a:schemeClr>
                </a:solidFill>
                <a:latin typeface="Noto Sans"/>
                <a:ea typeface="Noto Sans"/>
                <a:cs typeface="+mn-ea"/>
                <a:sym typeface="+mn-lt"/>
              </a:rPr>
              <a:t> </a:t>
            </a:r>
            <a:r>
              <a:rPr lang="en-US" altLang="vi-VN" dirty="0" err="1">
                <a:solidFill>
                  <a:schemeClr val="tx1">
                    <a:lumMod val="65000"/>
                    <a:lumOff val="35000"/>
                  </a:schemeClr>
                </a:solidFill>
                <a:latin typeface="Noto Sans"/>
                <a:ea typeface="Noto Sans"/>
                <a:cs typeface="+mn-ea"/>
                <a:sym typeface="+mn-lt"/>
              </a:rPr>
              <a:t>TÀI</a:t>
            </a:r>
            <a:r>
              <a:rPr lang="en-US" altLang="vi-VN" dirty="0">
                <a:solidFill>
                  <a:schemeClr val="tx1">
                    <a:lumMod val="65000"/>
                    <a:lumOff val="35000"/>
                  </a:schemeClr>
                </a:solidFill>
                <a:latin typeface="Noto Sans"/>
                <a:ea typeface="Noto Sans"/>
                <a:cs typeface="+mn-ea"/>
                <a:sym typeface="+mn-lt"/>
              </a:rPr>
              <a:t> </a:t>
            </a:r>
            <a:r>
              <a:rPr lang="en-US" altLang="vi-VN" dirty="0" err="1">
                <a:solidFill>
                  <a:schemeClr val="tx1">
                    <a:lumMod val="65000"/>
                    <a:lumOff val="35000"/>
                  </a:schemeClr>
                </a:solidFill>
                <a:latin typeface="Noto Sans"/>
                <a:ea typeface="Noto Sans"/>
                <a:cs typeface="+mn-ea"/>
                <a:sym typeface="+mn-lt"/>
              </a:rPr>
              <a:t>VÀ</a:t>
            </a:r>
            <a:r>
              <a:rPr lang="en-US" altLang="vi-VN" dirty="0">
                <a:solidFill>
                  <a:schemeClr val="tx1">
                    <a:lumMod val="65000"/>
                    <a:lumOff val="35000"/>
                  </a:schemeClr>
                </a:solidFill>
                <a:latin typeface="Noto Sans"/>
                <a:ea typeface="Noto Sans"/>
                <a:cs typeface="+mn-ea"/>
                <a:sym typeface="+mn-lt"/>
              </a:rPr>
              <a:t> </a:t>
            </a:r>
            <a:r>
              <a:rPr lang="en-US" altLang="vi-VN" dirty="0" err="1">
                <a:solidFill>
                  <a:schemeClr val="tx1">
                    <a:lumMod val="65000"/>
                    <a:lumOff val="35000"/>
                  </a:schemeClr>
                </a:solidFill>
                <a:latin typeface="Noto Sans"/>
                <a:ea typeface="Noto Sans"/>
                <a:cs typeface="+mn-ea"/>
                <a:sym typeface="+mn-lt"/>
              </a:rPr>
              <a:t>HỆ</a:t>
            </a:r>
            <a:r>
              <a:rPr lang="en-US" altLang="vi-VN" dirty="0">
                <a:solidFill>
                  <a:schemeClr val="tx1">
                    <a:lumMod val="65000"/>
                    <a:lumOff val="35000"/>
                  </a:schemeClr>
                </a:solidFill>
                <a:latin typeface="Noto Sans"/>
                <a:ea typeface="Noto Sans"/>
                <a:cs typeface="+mn-ea"/>
                <a:sym typeface="+mn-lt"/>
              </a:rPr>
              <a:t> </a:t>
            </a:r>
            <a:r>
              <a:rPr lang="en-US" altLang="vi-VN" dirty="0" err="1">
                <a:solidFill>
                  <a:schemeClr val="tx1">
                    <a:lumMod val="65000"/>
                    <a:lumOff val="35000"/>
                  </a:schemeClr>
                </a:solidFill>
                <a:latin typeface="Noto Sans"/>
                <a:ea typeface="Noto Sans"/>
                <a:cs typeface="+mn-ea"/>
                <a:sym typeface="+mn-lt"/>
              </a:rPr>
              <a:t>THỐNG</a:t>
            </a:r>
            <a:endParaRPr lang="zh-CN" altLang="en-US" dirty="0">
              <a:solidFill>
                <a:schemeClr val="tx1">
                  <a:lumMod val="65000"/>
                  <a:lumOff val="35000"/>
                </a:schemeClr>
              </a:solidFill>
              <a:cs typeface="+mn-ea"/>
              <a:sym typeface="+mn-lt"/>
            </a:endParaRPr>
          </a:p>
        </p:txBody>
      </p:sp>
      <p:sp>
        <p:nvSpPr>
          <p:cNvPr id="5" name="圆角矩形 55">
            <a:extLst>
              <a:ext uri="{FF2B5EF4-FFF2-40B4-BE49-F238E27FC236}">
                <a16:creationId xmlns:a16="http://schemas.microsoft.com/office/drawing/2014/main" id="{C50E994C-26B3-4EF9-8A44-5EE844B4722C}"/>
              </a:ext>
            </a:extLst>
          </p:cNvPr>
          <p:cNvSpPr/>
          <p:nvPr/>
        </p:nvSpPr>
        <p:spPr bwMode="auto">
          <a:xfrm>
            <a:off x="4433701" y="2644515"/>
            <a:ext cx="677160" cy="558291"/>
          </a:xfrm>
          <a:prstGeom prst="roundRect">
            <a:avLst/>
          </a:prstGeom>
          <a:noFill/>
          <a:ln w="38100">
            <a:solidFill>
              <a:srgbClr val="EE934D"/>
            </a:soli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ct val="0"/>
              </a:spcBef>
              <a:spcAft>
                <a:spcPct val="0"/>
              </a:spcAft>
              <a:defRPr/>
            </a:pPr>
            <a:r>
              <a:rPr lang="vi-VN" altLang="vi-VN" sz="2655" dirty="0">
                <a:solidFill>
                  <a:schemeClr val="tx1">
                    <a:lumMod val="65000"/>
                    <a:lumOff val="35000"/>
                  </a:schemeClr>
                </a:solidFill>
                <a:latin typeface="Noto Sans"/>
                <a:ea typeface="Noto Sans"/>
                <a:cs typeface="+mn-ea"/>
                <a:sym typeface="+mn-lt"/>
              </a:rPr>
              <a:t>1</a:t>
            </a:r>
            <a:endParaRPr lang="zh-CN" altLang="en-US" sz="2655" dirty="0">
              <a:solidFill>
                <a:schemeClr val="tx1">
                  <a:lumMod val="65000"/>
                  <a:lumOff val="35000"/>
                </a:schemeClr>
              </a:solidFill>
              <a:cs typeface="+mn-ea"/>
              <a:sym typeface="+mn-lt"/>
            </a:endParaRPr>
          </a:p>
        </p:txBody>
      </p:sp>
      <p:sp>
        <p:nvSpPr>
          <p:cNvPr id="6" name="圆角矩形 56">
            <a:extLst>
              <a:ext uri="{FF2B5EF4-FFF2-40B4-BE49-F238E27FC236}">
                <a16:creationId xmlns:a16="http://schemas.microsoft.com/office/drawing/2014/main" id="{CD064255-A5BD-47A6-BE49-63BE15D9D17B}"/>
              </a:ext>
            </a:extLst>
          </p:cNvPr>
          <p:cNvSpPr/>
          <p:nvPr/>
        </p:nvSpPr>
        <p:spPr>
          <a:xfrm>
            <a:off x="5668745" y="3588473"/>
            <a:ext cx="3942534" cy="583999"/>
          </a:xfrm>
          <a:prstGeom prst="roundRect">
            <a:avLst/>
          </a:prstGeom>
          <a:ln w="28575"/>
        </p:spPr>
        <p:style>
          <a:lnRef idx="2">
            <a:schemeClr val="accent4"/>
          </a:lnRef>
          <a:fillRef idx="1">
            <a:schemeClr val="lt1"/>
          </a:fillRef>
          <a:effectRef idx="0">
            <a:schemeClr val="accent4"/>
          </a:effectRef>
          <a:fontRef idx="minor">
            <a:schemeClr val="dk1"/>
          </a:fontRef>
        </p:style>
        <p:txBody>
          <a:bodyPr lIns="91418" tIns="45708" rIns="91418" bIns="45708" rtlCol="0" anchor="ctr"/>
          <a:lstStyle/>
          <a:p>
            <a:pPr algn="ctr"/>
            <a:r>
              <a:rPr lang="vi-VN" altLang="zh-CN"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sym typeface="+mn-lt"/>
              </a:rPr>
              <a:t>SƠ ĐỒ KHỐI HỆ THỐNG</a:t>
            </a:r>
            <a:endParaRPr lang="zh-CN" altLang="en-US" dirty="0">
              <a:solidFill>
                <a:schemeClr val="tx1">
                  <a:lumMod val="65000"/>
                  <a:lumOff val="35000"/>
                </a:schemeClr>
              </a:solidFill>
              <a:latin typeface="Noto Sans" panose="020B0502040504020204" pitchFamily="34" charset="0"/>
              <a:cs typeface="Noto Sans" panose="020B0502040504020204" pitchFamily="34" charset="0"/>
              <a:sym typeface="+mn-lt"/>
            </a:endParaRPr>
          </a:p>
        </p:txBody>
      </p:sp>
      <p:sp>
        <p:nvSpPr>
          <p:cNvPr id="7" name="矩形 6">
            <a:extLst>
              <a:ext uri="{FF2B5EF4-FFF2-40B4-BE49-F238E27FC236}">
                <a16:creationId xmlns:a16="http://schemas.microsoft.com/office/drawing/2014/main" id="{FAD2D2ED-D950-42BE-9646-9233D167E2C3}"/>
              </a:ext>
            </a:extLst>
          </p:cNvPr>
          <p:cNvSpPr/>
          <p:nvPr/>
        </p:nvSpPr>
        <p:spPr>
          <a:xfrm>
            <a:off x="6736078" y="3573518"/>
            <a:ext cx="1504286" cy="354025"/>
          </a:xfrm>
          <a:prstGeom prst="rect">
            <a:avLst/>
          </a:prstGeom>
          <a:effectLst/>
        </p:spPr>
        <p:txBody>
          <a:bodyPr wrap="none">
            <a:normAutofit/>
          </a:bodyPr>
          <a:lstStyle/>
          <a:p>
            <a:pPr>
              <a:lnSpc>
                <a:spcPct val="100000"/>
              </a:lnSpc>
            </a:pPr>
            <a:r>
              <a:rPr lang="en-US" altLang="vi-VN" sz="1700" dirty="0">
                <a:solidFill>
                  <a:schemeClr val="tx1">
                    <a:lumMod val="65000"/>
                    <a:lumOff val="35000"/>
                  </a:schemeClr>
                </a:solidFill>
                <a:latin typeface="Noto Sans"/>
                <a:ea typeface="Noto Sans"/>
                <a:cs typeface="+mn-ea"/>
                <a:sym typeface="+mn-lt"/>
              </a:rPr>
              <a:t> </a:t>
            </a:r>
            <a:endParaRPr lang="en-US" altLang="zh-CN" sz="2655" dirty="0">
              <a:solidFill>
                <a:schemeClr val="tx1">
                  <a:lumMod val="65000"/>
                  <a:lumOff val="35000"/>
                </a:schemeClr>
              </a:solidFill>
              <a:cs typeface="+mn-ea"/>
              <a:sym typeface="+mn-lt"/>
            </a:endParaRPr>
          </a:p>
        </p:txBody>
      </p:sp>
      <p:sp>
        <p:nvSpPr>
          <p:cNvPr id="8" name="圆角矩形 74">
            <a:extLst>
              <a:ext uri="{FF2B5EF4-FFF2-40B4-BE49-F238E27FC236}">
                <a16:creationId xmlns:a16="http://schemas.microsoft.com/office/drawing/2014/main" id="{3BD8A54F-DBFA-49EE-8096-CC49F31E5B3A}"/>
              </a:ext>
            </a:extLst>
          </p:cNvPr>
          <p:cNvSpPr/>
          <p:nvPr/>
        </p:nvSpPr>
        <p:spPr bwMode="auto">
          <a:xfrm>
            <a:off x="4433701" y="3577433"/>
            <a:ext cx="677160" cy="558291"/>
          </a:xfrm>
          <a:prstGeom prst="roundRect">
            <a:avLst/>
          </a:prstGeom>
          <a:noFill/>
          <a:ln w="38100">
            <a:solidFill>
              <a:srgbClr val="EE934D"/>
            </a:soli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ct val="0"/>
              </a:spcBef>
              <a:spcAft>
                <a:spcPct val="0"/>
              </a:spcAft>
              <a:defRPr/>
            </a:pPr>
            <a:r>
              <a:rPr lang="vi-VN" altLang="vi-VN" sz="2655">
                <a:solidFill>
                  <a:schemeClr val="tx1">
                    <a:lumMod val="65000"/>
                    <a:lumOff val="35000"/>
                  </a:schemeClr>
                </a:solidFill>
                <a:latin typeface="Noto Sans"/>
                <a:ea typeface="Noto Sans"/>
                <a:cs typeface="+mn-ea"/>
                <a:sym typeface="+mn-lt"/>
              </a:rPr>
              <a:t>2</a:t>
            </a:r>
            <a:endParaRPr lang="zh-CN" altLang="en-US" sz="2655">
              <a:solidFill>
                <a:schemeClr val="tx1">
                  <a:lumMod val="65000"/>
                  <a:lumOff val="35000"/>
                </a:schemeClr>
              </a:solidFill>
              <a:cs typeface="+mn-ea"/>
              <a:sym typeface="+mn-lt"/>
            </a:endParaRPr>
          </a:p>
        </p:txBody>
      </p:sp>
      <p:sp>
        <p:nvSpPr>
          <p:cNvPr id="9" name="圆角矩形 75">
            <a:extLst>
              <a:ext uri="{FF2B5EF4-FFF2-40B4-BE49-F238E27FC236}">
                <a16:creationId xmlns:a16="http://schemas.microsoft.com/office/drawing/2014/main" id="{478F621B-8137-4C27-9858-854B5E95F808}"/>
              </a:ext>
            </a:extLst>
          </p:cNvPr>
          <p:cNvSpPr/>
          <p:nvPr/>
        </p:nvSpPr>
        <p:spPr>
          <a:xfrm>
            <a:off x="5668745" y="4523116"/>
            <a:ext cx="3942534" cy="583999"/>
          </a:xfrm>
          <a:prstGeom prst="roundRect">
            <a:avLst/>
          </a:prstGeom>
          <a:ln w="28575"/>
        </p:spPr>
        <p:style>
          <a:lnRef idx="2">
            <a:schemeClr val="accent4"/>
          </a:lnRef>
          <a:fillRef idx="1">
            <a:schemeClr val="lt1"/>
          </a:fillRef>
          <a:effectRef idx="0">
            <a:schemeClr val="accent4"/>
          </a:effectRef>
          <a:fontRef idx="minor">
            <a:schemeClr val="dk1"/>
          </a:fontRef>
        </p:style>
        <p:txBody>
          <a:bodyPr lIns="91418" tIns="45708" rIns="91418" bIns="45708" rtlCol="0" anchor="ctr"/>
          <a:lstStyle/>
          <a:p>
            <a:pPr algn="ctr"/>
            <a:r>
              <a:rPr lang="en-US" altLang="zh-CN" dirty="0" err="1">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sym typeface="+mn-lt"/>
              </a:rPr>
              <a:t>LƯU</a:t>
            </a:r>
            <a:r>
              <a:rPr lang="en-US" altLang="zh-CN"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sym typeface="+mn-lt"/>
              </a:rPr>
              <a:t> </a:t>
            </a:r>
            <a:r>
              <a:rPr lang="en-US" altLang="zh-CN" dirty="0" err="1">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sym typeface="+mn-lt"/>
              </a:rPr>
              <a:t>ĐỒ</a:t>
            </a:r>
            <a:r>
              <a:rPr lang="en-US" altLang="zh-CN"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sym typeface="+mn-lt"/>
              </a:rPr>
              <a:t> </a:t>
            </a:r>
            <a:r>
              <a:rPr lang="en-US" altLang="zh-CN" dirty="0" err="1">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sym typeface="+mn-lt"/>
              </a:rPr>
              <a:t>GIẢI</a:t>
            </a:r>
            <a:r>
              <a:rPr lang="en-US" altLang="zh-CN" dirty="0">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sym typeface="+mn-lt"/>
              </a:rPr>
              <a:t> </a:t>
            </a:r>
            <a:r>
              <a:rPr lang="en-US" altLang="zh-CN" dirty="0" err="1">
                <a:solidFill>
                  <a:schemeClr val="tx1">
                    <a:lumMod val="65000"/>
                    <a:lumOff val="35000"/>
                  </a:schemeClr>
                </a:solidFill>
                <a:latin typeface="Noto Sans" panose="020B0502040504020204" pitchFamily="34" charset="0"/>
                <a:ea typeface="Noto Sans" panose="020B0502040504020204" pitchFamily="34" charset="0"/>
                <a:cs typeface="Noto Sans" panose="020B0502040504020204" pitchFamily="34" charset="0"/>
                <a:sym typeface="+mn-lt"/>
              </a:rPr>
              <a:t>THUẬT</a:t>
            </a:r>
            <a:endParaRPr lang="zh-CN" altLang="en-US" dirty="0">
              <a:solidFill>
                <a:schemeClr val="tx1">
                  <a:lumMod val="65000"/>
                  <a:lumOff val="35000"/>
                </a:schemeClr>
              </a:solidFill>
              <a:latin typeface="Noto Sans" panose="020B0502040504020204" pitchFamily="34" charset="0"/>
              <a:cs typeface="Noto Sans" panose="020B0502040504020204" pitchFamily="34" charset="0"/>
              <a:sym typeface="+mn-lt"/>
            </a:endParaRPr>
          </a:p>
        </p:txBody>
      </p:sp>
      <p:sp>
        <p:nvSpPr>
          <p:cNvPr id="11" name="圆角矩形 100">
            <a:extLst>
              <a:ext uri="{FF2B5EF4-FFF2-40B4-BE49-F238E27FC236}">
                <a16:creationId xmlns:a16="http://schemas.microsoft.com/office/drawing/2014/main" id="{B5CEB341-3A8E-4E51-8AFF-61957F44DD30}"/>
              </a:ext>
            </a:extLst>
          </p:cNvPr>
          <p:cNvSpPr/>
          <p:nvPr/>
        </p:nvSpPr>
        <p:spPr bwMode="auto">
          <a:xfrm>
            <a:off x="4433701" y="4512075"/>
            <a:ext cx="677160" cy="558291"/>
          </a:xfrm>
          <a:prstGeom prst="roundRect">
            <a:avLst/>
          </a:prstGeom>
          <a:noFill/>
          <a:ln w="38100">
            <a:solidFill>
              <a:srgbClr val="EE934D"/>
            </a:soli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ct val="0"/>
              </a:spcBef>
              <a:spcAft>
                <a:spcPct val="0"/>
              </a:spcAft>
              <a:defRPr/>
            </a:pPr>
            <a:r>
              <a:rPr lang="vi-VN" altLang="vi-VN" sz="2655">
                <a:solidFill>
                  <a:schemeClr val="tx1">
                    <a:lumMod val="65000"/>
                    <a:lumOff val="35000"/>
                  </a:schemeClr>
                </a:solidFill>
                <a:latin typeface="Noto Sans"/>
                <a:ea typeface="Noto Sans"/>
                <a:cs typeface="+mn-ea"/>
                <a:sym typeface="+mn-lt"/>
              </a:rPr>
              <a:t>3</a:t>
            </a:r>
            <a:endParaRPr lang="zh-CN" altLang="en-US" sz="2655">
              <a:solidFill>
                <a:schemeClr val="tx1">
                  <a:lumMod val="65000"/>
                  <a:lumOff val="35000"/>
                </a:schemeClr>
              </a:solidFill>
              <a:cs typeface="+mn-ea"/>
              <a:sym typeface="+mn-lt"/>
            </a:endParaRPr>
          </a:p>
        </p:txBody>
      </p:sp>
      <p:sp>
        <p:nvSpPr>
          <p:cNvPr id="12" name="圆角矩形 101">
            <a:extLst>
              <a:ext uri="{FF2B5EF4-FFF2-40B4-BE49-F238E27FC236}">
                <a16:creationId xmlns:a16="http://schemas.microsoft.com/office/drawing/2014/main" id="{CC439B20-4FAA-4455-A9A1-81B62F1B2D0D}"/>
              </a:ext>
            </a:extLst>
          </p:cNvPr>
          <p:cNvSpPr/>
          <p:nvPr/>
        </p:nvSpPr>
        <p:spPr>
          <a:xfrm>
            <a:off x="5668745" y="5473932"/>
            <a:ext cx="3942534" cy="583999"/>
          </a:xfrm>
          <a:prstGeom prst="roundRect">
            <a:avLst/>
          </a:prstGeom>
          <a:ln w="28575"/>
        </p:spPr>
        <p:style>
          <a:lnRef idx="2">
            <a:schemeClr val="accent4"/>
          </a:lnRef>
          <a:fillRef idx="1">
            <a:schemeClr val="lt1"/>
          </a:fillRef>
          <a:effectRef idx="0">
            <a:schemeClr val="accent4"/>
          </a:effectRef>
          <a:fontRef idx="minor">
            <a:schemeClr val="dk1"/>
          </a:fontRef>
        </p:style>
        <p:txBody>
          <a:bodyPr lIns="91418" tIns="45708" rIns="91418" bIns="45708" rtlCol="0" anchor="ctr"/>
          <a:lstStyle/>
          <a:p>
            <a:pPr algn="ctr"/>
            <a:r>
              <a:rPr lang="en-US" altLang="zh-CN" dirty="0" err="1">
                <a:solidFill>
                  <a:schemeClr val="tx1">
                    <a:lumMod val="65000"/>
                    <a:lumOff val="35000"/>
                  </a:schemeClr>
                </a:solidFill>
                <a:cs typeface="+mn-ea"/>
                <a:sym typeface="+mn-lt"/>
              </a:rPr>
              <a:t>CÔNG</a:t>
            </a:r>
            <a:r>
              <a:rPr lang="en-US" altLang="zh-CN" dirty="0">
                <a:solidFill>
                  <a:schemeClr val="tx1">
                    <a:lumMod val="65000"/>
                    <a:lumOff val="35000"/>
                  </a:schemeClr>
                </a:solidFill>
                <a:cs typeface="+mn-ea"/>
                <a:sym typeface="+mn-lt"/>
              </a:rPr>
              <a:t> </a:t>
            </a:r>
            <a:r>
              <a:rPr lang="en-US" altLang="zh-CN" dirty="0" err="1">
                <a:solidFill>
                  <a:schemeClr val="tx1">
                    <a:lumMod val="65000"/>
                    <a:lumOff val="35000"/>
                  </a:schemeClr>
                </a:solidFill>
                <a:cs typeface="+mn-ea"/>
                <a:sym typeface="+mn-lt"/>
              </a:rPr>
              <a:t>SUẤT</a:t>
            </a:r>
            <a:r>
              <a:rPr lang="en-US" altLang="zh-CN" dirty="0">
                <a:solidFill>
                  <a:schemeClr val="tx1">
                    <a:lumMod val="65000"/>
                    <a:lumOff val="35000"/>
                  </a:schemeClr>
                </a:solidFill>
                <a:cs typeface="+mn-ea"/>
                <a:sym typeface="+mn-lt"/>
              </a:rPr>
              <a:t> </a:t>
            </a:r>
            <a:r>
              <a:rPr lang="en-US" altLang="zh-CN" dirty="0" err="1">
                <a:solidFill>
                  <a:schemeClr val="tx1">
                    <a:lumMod val="65000"/>
                    <a:lumOff val="35000"/>
                  </a:schemeClr>
                </a:solidFill>
                <a:cs typeface="+mn-ea"/>
                <a:sym typeface="+mn-lt"/>
              </a:rPr>
              <a:t>TIÊU</a:t>
            </a:r>
            <a:r>
              <a:rPr lang="en-US" altLang="zh-CN" dirty="0">
                <a:solidFill>
                  <a:schemeClr val="tx1">
                    <a:lumMod val="65000"/>
                    <a:lumOff val="35000"/>
                  </a:schemeClr>
                </a:solidFill>
                <a:cs typeface="+mn-ea"/>
                <a:sym typeface="+mn-lt"/>
              </a:rPr>
              <a:t> </a:t>
            </a:r>
            <a:r>
              <a:rPr lang="en-US" altLang="zh-CN" dirty="0" err="1">
                <a:solidFill>
                  <a:schemeClr val="tx1">
                    <a:lumMod val="65000"/>
                    <a:lumOff val="35000"/>
                  </a:schemeClr>
                </a:solidFill>
                <a:cs typeface="+mn-ea"/>
                <a:sym typeface="+mn-lt"/>
              </a:rPr>
              <a:t>THỤ</a:t>
            </a:r>
            <a:r>
              <a:rPr lang="en-US" altLang="zh-CN" dirty="0">
                <a:solidFill>
                  <a:schemeClr val="tx1">
                    <a:lumMod val="65000"/>
                    <a:lumOff val="35000"/>
                  </a:schemeClr>
                </a:solidFill>
                <a:cs typeface="+mn-ea"/>
                <a:sym typeface="+mn-lt"/>
              </a:rPr>
              <a:t>, </a:t>
            </a:r>
            <a:r>
              <a:rPr lang="en-US" altLang="zh-CN" dirty="0" err="1">
                <a:solidFill>
                  <a:schemeClr val="tx1">
                    <a:lumMod val="65000"/>
                    <a:lumOff val="35000"/>
                  </a:schemeClr>
                </a:solidFill>
                <a:cs typeface="+mn-ea"/>
                <a:sym typeface="+mn-lt"/>
              </a:rPr>
              <a:t>KẾT</a:t>
            </a:r>
            <a:r>
              <a:rPr lang="en-US" altLang="zh-CN" dirty="0">
                <a:solidFill>
                  <a:schemeClr val="tx1">
                    <a:lumMod val="65000"/>
                    <a:lumOff val="35000"/>
                  </a:schemeClr>
                </a:solidFill>
                <a:cs typeface="+mn-ea"/>
                <a:sym typeface="+mn-lt"/>
              </a:rPr>
              <a:t> </a:t>
            </a:r>
            <a:r>
              <a:rPr lang="en-US" altLang="zh-CN" dirty="0" err="1">
                <a:solidFill>
                  <a:schemeClr val="tx1">
                    <a:lumMod val="65000"/>
                    <a:lumOff val="35000"/>
                  </a:schemeClr>
                </a:solidFill>
                <a:cs typeface="+mn-ea"/>
                <a:sym typeface="+mn-lt"/>
              </a:rPr>
              <a:t>QUẢ</a:t>
            </a:r>
            <a:endParaRPr lang="zh-CN" altLang="en-US" dirty="0">
              <a:solidFill>
                <a:schemeClr val="tx1">
                  <a:lumMod val="65000"/>
                  <a:lumOff val="35000"/>
                </a:schemeClr>
              </a:solidFill>
              <a:cs typeface="+mn-ea"/>
              <a:sym typeface="+mn-lt"/>
            </a:endParaRPr>
          </a:p>
        </p:txBody>
      </p:sp>
      <p:sp>
        <p:nvSpPr>
          <p:cNvPr id="14" name="圆角矩形 106">
            <a:extLst>
              <a:ext uri="{FF2B5EF4-FFF2-40B4-BE49-F238E27FC236}">
                <a16:creationId xmlns:a16="http://schemas.microsoft.com/office/drawing/2014/main" id="{DBDBFBDB-3B6C-4DD4-9DD0-841C373290B1}"/>
              </a:ext>
            </a:extLst>
          </p:cNvPr>
          <p:cNvSpPr/>
          <p:nvPr/>
        </p:nvSpPr>
        <p:spPr bwMode="auto">
          <a:xfrm>
            <a:off x="4433701" y="5462891"/>
            <a:ext cx="677160" cy="558291"/>
          </a:xfrm>
          <a:prstGeom prst="roundRect">
            <a:avLst/>
          </a:prstGeom>
          <a:noFill/>
          <a:ln w="38100">
            <a:solidFill>
              <a:srgbClr val="EE934D"/>
            </a:soli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ct val="0"/>
              </a:spcBef>
              <a:spcAft>
                <a:spcPct val="0"/>
              </a:spcAft>
              <a:defRPr/>
            </a:pPr>
            <a:r>
              <a:rPr lang="vi-VN" altLang="vi-VN" sz="2655">
                <a:solidFill>
                  <a:schemeClr val="tx1">
                    <a:lumMod val="65000"/>
                    <a:lumOff val="35000"/>
                  </a:schemeClr>
                </a:solidFill>
                <a:latin typeface="Noto Sans"/>
                <a:ea typeface="Noto Sans"/>
                <a:cs typeface="+mn-ea"/>
                <a:sym typeface="+mn-lt"/>
              </a:rPr>
              <a:t>4</a:t>
            </a:r>
            <a:endParaRPr lang="zh-CN" altLang="en-US" sz="2655">
              <a:solidFill>
                <a:schemeClr val="tx1">
                  <a:lumMod val="65000"/>
                  <a:lumOff val="35000"/>
                </a:schemeClr>
              </a:solidFill>
              <a:cs typeface="+mn-ea"/>
              <a:sym typeface="+mn-lt"/>
            </a:endParaRPr>
          </a:p>
        </p:txBody>
      </p:sp>
      <p:sp>
        <p:nvSpPr>
          <p:cNvPr id="15" name="TextBox 5">
            <a:extLst>
              <a:ext uri="{FF2B5EF4-FFF2-40B4-BE49-F238E27FC236}">
                <a16:creationId xmlns:a16="http://schemas.microsoft.com/office/drawing/2014/main" id="{44A889A2-B15E-433E-9BAF-6AFBE8D10C17}"/>
              </a:ext>
            </a:extLst>
          </p:cNvPr>
          <p:cNvSpPr txBox="1"/>
          <p:nvPr/>
        </p:nvSpPr>
        <p:spPr>
          <a:xfrm>
            <a:off x="1366239" y="1378717"/>
            <a:ext cx="2628252" cy="1262177"/>
          </a:xfrm>
          <a:prstGeom prst="rect">
            <a:avLst/>
          </a:prstGeom>
          <a:noFill/>
          <a:ln>
            <a:noFill/>
          </a:ln>
        </p:spPr>
        <p:txBody>
          <a:bodyPr wrap="none" rtlCol="0">
            <a:normAutofit/>
          </a:bodyPr>
          <a:lstStyle/>
          <a:p>
            <a:pPr algn="ctr"/>
            <a:r>
              <a:rPr lang="vi-VN" altLang="vi-VN" sz="4000" b="1" spc="284">
                <a:solidFill>
                  <a:schemeClr val="tx1">
                    <a:lumMod val="65000"/>
                    <a:lumOff val="35000"/>
                  </a:schemeClr>
                </a:solidFill>
                <a:latin typeface="Noto Sans"/>
                <a:ea typeface="Noto Sans"/>
                <a:cs typeface="+mn-ea"/>
                <a:sym typeface="+mn-lt"/>
              </a:rPr>
              <a:t>Mục lục</a:t>
            </a:r>
            <a:endParaRPr lang="en-US" altLang="zh-CN" sz="4000" b="1" spc="284">
              <a:solidFill>
                <a:schemeClr val="tx1">
                  <a:lumMod val="65000"/>
                  <a:lumOff val="35000"/>
                </a:schemeClr>
              </a:solidFill>
              <a:cs typeface="+mn-ea"/>
              <a:sym typeface="+mn-lt"/>
            </a:endParaRPr>
          </a:p>
          <a:p>
            <a:pPr algn="ctr"/>
            <a:r>
              <a:rPr lang="vi-VN" altLang="vi-VN" sz="3600" b="1" cap="all">
                <a:solidFill>
                  <a:schemeClr val="tx1">
                    <a:lumMod val="65000"/>
                    <a:lumOff val="35000"/>
                  </a:schemeClr>
                </a:solidFill>
                <a:latin typeface="Noto Sans"/>
                <a:ea typeface="Noto Sans"/>
                <a:cs typeface="+mn-ea"/>
                <a:sym typeface="+mn-lt"/>
              </a:rPr>
              <a:t>nội dung</a:t>
            </a:r>
            <a:endParaRPr lang="zh-CN" altLang="en-US" sz="3600" b="1" cap="all">
              <a:solidFill>
                <a:schemeClr val="tx1">
                  <a:lumMod val="65000"/>
                  <a:lumOff val="35000"/>
                </a:schemeClr>
              </a:solidFill>
              <a:cs typeface="+mn-ea"/>
              <a:sym typeface="+mn-lt"/>
            </a:endParaRPr>
          </a:p>
        </p:txBody>
      </p:sp>
    </p:spTree>
    <p:extLst>
      <p:ext uri="{BB962C8B-B14F-4D97-AF65-F5344CB8AC3E}">
        <p14:creationId xmlns:p14="http://schemas.microsoft.com/office/powerpoint/2010/main" val="520021627"/>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nodeType="afterGroup">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nodeType="afterGroup">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nodeType="afterGroup">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nodeType="afterGroup">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nodeType="afterGroup">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nodeType="afterGroup">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par>
                          <p:cTn id="40" fill="hold" nodeType="afterGroup">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p:bldP spid="8" grpId="0" animBg="1"/>
      <p:bldP spid="9" grpId="0" animBg="1"/>
      <p:bldP spid="11" grpId="0" animBg="1"/>
      <p:bldP spid="12" grpId="0" animBg="1"/>
      <p:bldP spid="14" grpId="0" animBg="1"/>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5E46C3D-A468-4132-AE82-A8888ECF090D}"/>
              </a:ext>
            </a:extLst>
          </p:cNvPr>
          <p:cNvSpPr txBox="1"/>
          <p:nvPr/>
        </p:nvSpPr>
        <p:spPr>
          <a:xfrm>
            <a:off x="6526445" y="538787"/>
            <a:ext cx="4392544" cy="769441"/>
          </a:xfrm>
          <a:prstGeom prst="rect">
            <a:avLst/>
          </a:prstGeom>
          <a:noFill/>
        </p:spPr>
        <p:txBody>
          <a:bodyPr wrap="square">
            <a:spAutoFit/>
          </a:bodyPr>
          <a:lstStyle/>
          <a:p>
            <a:pPr algn="ctr"/>
            <a:r>
              <a:rPr lang="en-US" sz="2200" dirty="0" err="1">
                <a:effectLst/>
                <a:latin typeface="Times New Roman" panose="02020603050405020304" pitchFamily="18" charset="0"/>
                <a:ea typeface="Times New Roman" panose="02020603050405020304" pitchFamily="18" charset="0"/>
              </a:rPr>
              <a:t>Lưu</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đồ</a:t>
            </a:r>
            <a:r>
              <a:rPr lang="en-US" sz="2200" dirty="0">
                <a:effectLst/>
                <a:latin typeface="Times New Roman" panose="02020603050405020304" pitchFamily="18" charset="0"/>
                <a:ea typeface="Times New Roman" panose="02020603050405020304" pitchFamily="18" charset="0"/>
              </a:rPr>
              <a:t> app di </a:t>
            </a:r>
            <a:r>
              <a:rPr lang="en-US" sz="2200" dirty="0" err="1">
                <a:effectLst/>
                <a:latin typeface="Times New Roman" panose="02020603050405020304" pitchFamily="18" charset="0"/>
                <a:ea typeface="Times New Roman" panose="02020603050405020304" pitchFamily="18" charset="0"/>
              </a:rPr>
              <a:t>động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đồng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bộ</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với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nền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tảng</a:t>
            </a:r>
            <a:r>
              <a:rPr lang="en-US" sz="2200" dirty="0">
                <a:effectLst/>
                <a:latin typeface="Times New Roman" panose="02020603050405020304" pitchFamily="18" charset="0"/>
                <a:ea typeface="Times New Roman" panose="02020603050405020304" pitchFamily="18" charset="0"/>
              </a:rPr>
              <a:t> IoT Adafruit</a:t>
            </a:r>
            <a:endParaRPr lang="en-US" sz="2200" dirty="0"/>
          </a:p>
        </p:txBody>
      </p:sp>
      <p:sp>
        <p:nvSpPr>
          <p:cNvPr id="2" name="TextBox 1">
            <a:extLst>
              <a:ext uri="{FF2B5EF4-FFF2-40B4-BE49-F238E27FC236}">
                <a16:creationId xmlns:a16="http://schemas.microsoft.com/office/drawing/2014/main" id="{B3DF80F1-EB7D-4261-AACE-7CBBF35F82A6}"/>
              </a:ext>
            </a:extLst>
          </p:cNvPr>
          <p:cNvSpPr txBox="1"/>
          <p:nvPr/>
        </p:nvSpPr>
        <p:spPr>
          <a:xfrm>
            <a:off x="5836678" y="1595653"/>
            <a:ext cx="5849555" cy="5478423"/>
          </a:xfrm>
          <a:prstGeom prst="rect">
            <a:avLst/>
          </a:prstGeom>
          <a:noFill/>
        </p:spPr>
        <p:txBody>
          <a:bodyPr wrap="square" rtlCol="0">
            <a:spAutoFit/>
          </a:bodyPr>
          <a:lstStyle/>
          <a:p>
            <a:pPr>
              <a:spcBef>
                <a:spcPts val="300"/>
              </a:spcBef>
            </a:pPr>
            <a:r>
              <a:rPr lang="en-US" sz="2000" dirty="0">
                <a:latin typeface="Times New Roman" panose="02020603050405020304" pitchFamily="18" charset="0"/>
                <a:cs typeface="Times New Roman" panose="02020603050405020304" pitchFamily="18" charset="0"/>
              </a:rPr>
              <a:t>1. </a:t>
            </a:r>
            <a:r>
              <a:rPr lang="en-US" sz="2000" dirty="0" err="1">
                <a:latin typeface="Times New Roman" panose="02020603050405020304" pitchFamily="18" charset="0"/>
                <a:cs typeface="Times New Roman" panose="02020603050405020304" pitchFamily="18" charset="0"/>
              </a:rPr>
              <a:t>Khởi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 app:</a:t>
            </a:r>
          </a:p>
          <a:p>
            <a:pPr lvl="1">
              <a:spcBef>
                <a:spcPts val="300"/>
              </a:spcBef>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MQTT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đến</a:t>
            </a:r>
            <a:r>
              <a:rPr lang="en-US" sz="2000" dirty="0">
                <a:latin typeface="Times New Roman" panose="02020603050405020304" pitchFamily="18" charset="0"/>
                <a:cs typeface="Times New Roman" panose="02020603050405020304" pitchFamily="18" charset="0"/>
              </a:rPr>
              <a:t> Adafruit IO</a:t>
            </a:r>
          </a:p>
          <a:p>
            <a:pPr lvl="1">
              <a:spcBef>
                <a:spcPts val="300"/>
              </a:spcBef>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Khởi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widget (Gauge, Slider, </a:t>
            </a:r>
            <a:r>
              <a:rPr lang="en-US" sz="2000" dirty="0" err="1">
                <a:latin typeface="Times New Roman" panose="02020603050405020304" pitchFamily="18" charset="0"/>
                <a:cs typeface="Times New Roman" panose="02020603050405020304" pitchFamily="18" charset="0"/>
              </a:rPr>
              <a:t>LineChart</a:t>
            </a:r>
            <a:r>
              <a:rPr lang="en-US" sz="2000" dirty="0">
                <a:latin typeface="Times New Roman" panose="02020603050405020304" pitchFamily="18" charset="0"/>
                <a:cs typeface="Times New Roman" panose="02020603050405020304" pitchFamily="18" charset="0"/>
              </a:rPr>
              <a:t>)</a:t>
            </a:r>
          </a:p>
          <a:p>
            <a:pPr lvl="1">
              <a:spcBef>
                <a:spcPts val="300"/>
              </a:spcBef>
            </a:pPr>
            <a:r>
              <a:rPr lang="en-US" sz="2000" dirty="0" err="1">
                <a:latin typeface="Times New Roman" panose="02020603050405020304" pitchFamily="18" charset="0"/>
                <a:cs typeface="Times New Roman" panose="02020603050405020304" pitchFamily="18" charset="0"/>
              </a:rPr>
              <a:t>Nhận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Adafruit IO</a:t>
            </a:r>
          </a:p>
          <a:p>
            <a:pPr lvl="1">
              <a:spcBef>
                <a:spcPts val="300"/>
              </a:spcBef>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Mỗi</a:t>
            </a:r>
            <a:r>
              <a:rPr lang="en-US" sz="2000" dirty="0">
                <a:latin typeface="Times New Roman" panose="02020603050405020304" pitchFamily="18" charset="0"/>
                <a:cs typeface="Times New Roman" panose="02020603050405020304" pitchFamily="18" charset="0"/>
              </a:rPr>
              <a:t> widget subscribe </a:t>
            </a:r>
            <a:r>
              <a:rPr lang="en-US" sz="2000" dirty="0" err="1">
                <a:latin typeface="Times New Roman" panose="02020603050405020304" pitchFamily="18" charset="0"/>
                <a:cs typeface="Times New Roman" panose="02020603050405020304" pitchFamily="18" charset="0"/>
              </a:rPr>
              <a:t>tới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MQTT</a:t>
            </a:r>
            <a:r>
              <a:rPr lang="en-US" sz="2000" dirty="0">
                <a:latin typeface="Times New Roman" panose="02020603050405020304" pitchFamily="18" charset="0"/>
                <a:cs typeface="Times New Roman" panose="02020603050405020304" pitchFamily="18" charset="0"/>
              </a:rPr>
              <a:t> feed (Subscribe"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MQTT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nghĩa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"feed" (</a:t>
            </a:r>
            <a:r>
              <a:rPr lang="en-US" sz="2000" dirty="0" err="1">
                <a:latin typeface="Times New Roman" panose="02020603050405020304" pitchFamily="18" charset="0"/>
                <a:cs typeface="Times New Roman" panose="02020603050405020304" pitchFamily="18" charset="0"/>
              </a:rPr>
              <a:t>luồng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a:t>
            </a:r>
          </a:p>
          <a:p>
            <a:pPr lvl="1">
              <a:spcBef>
                <a:spcPts val="3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Khi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MQTT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nhật</a:t>
            </a:r>
            <a:r>
              <a:rPr lang="en-US" sz="2000" dirty="0">
                <a:latin typeface="Times New Roman" panose="02020603050405020304" pitchFamily="18" charset="0"/>
                <a:cs typeface="Times New Roman" panose="02020603050405020304" pitchFamily="18" charset="0"/>
              </a:rPr>
              <a:t> UI (</a:t>
            </a:r>
            <a:r>
              <a:rPr lang="en-US" sz="2000" dirty="0" err="1">
                <a:latin typeface="Times New Roman" panose="02020603050405020304" pitchFamily="18" charset="0"/>
                <a:cs typeface="Times New Roman" panose="02020603050405020304" pitchFamily="18" charset="0"/>
              </a:rPr>
              <a:t>hiển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trí</a:t>
            </a:r>
            <a:r>
              <a:rPr lang="en-US" sz="2000" dirty="0">
                <a:latin typeface="Times New Roman" panose="02020603050405020304" pitchFamily="18" charset="0"/>
                <a:cs typeface="Times New Roman" panose="02020603050405020304" pitchFamily="18" charset="0"/>
              </a:rPr>
              <a:t> slider)</a:t>
            </a:r>
          </a:p>
          <a:p>
            <a:pPr>
              <a:spcBef>
                <a:spcPts val="300"/>
              </a:spcBef>
            </a:pPr>
            <a:r>
              <a:rPr lang="en-US" sz="2000" dirty="0">
                <a:latin typeface="Times New Roman" panose="02020603050405020304" pitchFamily="18" charset="0"/>
                <a:cs typeface="Times New Roman" panose="02020603050405020304" pitchFamily="18" charset="0"/>
              </a:rPr>
              <a:t>2. </a:t>
            </a:r>
            <a:r>
              <a:rPr lang="en-US" sz="2000" dirty="0" err="1">
                <a:latin typeface="Times New Roman" panose="02020603050405020304" pitchFamily="18" charset="0"/>
                <a:cs typeface="Times New Roman" panose="02020603050405020304" pitchFamily="18" charset="0"/>
              </a:rPr>
              <a:t>Nếu</a:t>
            </a:r>
            <a:r>
              <a:rPr lang="en-US" sz="2000" dirty="0">
                <a:latin typeface="Times New Roman" panose="02020603050405020304" pitchFamily="18" charset="0"/>
                <a:cs typeface="Times New Roman" panose="02020603050405020304" pitchFamily="18" charset="0"/>
              </a:rPr>
              <a:t> n</a:t>
            </a:r>
            <a:r>
              <a:rPr lang="vi-VN" sz="2000" dirty="0">
                <a:latin typeface="Times New Roman" panose="02020603050405020304" pitchFamily="18" charset="0"/>
                <a:cs typeface="Times New Roman" panose="02020603050405020304" pitchFamily="18" charset="0"/>
              </a:rPr>
              <a:t>gười dùng thay đổi Slider trên app</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lvl="1">
              <a:spcBef>
                <a:spcPts val="300"/>
              </a:spcBef>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Gửi giá trị mới qua MQTT</a:t>
            </a:r>
          </a:p>
          <a:p>
            <a:pPr lvl="1">
              <a:spcBef>
                <a:spcPts val="300"/>
              </a:spcBef>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Publish dữ liệu lên Adafruit IO</a:t>
            </a:r>
          </a:p>
          <a:p>
            <a:pPr>
              <a:spcBef>
                <a:spcPts val="300"/>
              </a:spcBef>
            </a:pPr>
            <a:r>
              <a:rPr lang="en-US" sz="2000" dirty="0">
                <a:latin typeface="Times New Roman" panose="02020603050405020304" pitchFamily="18" charset="0"/>
                <a:cs typeface="Times New Roman" panose="02020603050405020304" pitchFamily="18" charset="0"/>
              </a:rPr>
              <a:t>3. </a:t>
            </a:r>
            <a:r>
              <a:rPr lang="en-US" sz="2000" dirty="0" err="1">
                <a:latin typeface="Times New Roman" panose="02020603050405020304" pitchFamily="18" charset="0"/>
                <a:cs typeface="Times New Roman" panose="02020603050405020304" pitchFamily="18" charset="0"/>
              </a:rPr>
              <a:t>Nếu</a:t>
            </a:r>
            <a:r>
              <a:rPr lang="en-US" sz="2000" dirty="0">
                <a:latin typeface="Times New Roman" panose="02020603050405020304" pitchFamily="18" charset="0"/>
                <a:cs typeface="Times New Roman" panose="02020603050405020304" pitchFamily="18" charset="0"/>
              </a:rPr>
              <a:t> n</a:t>
            </a:r>
            <a:r>
              <a:rPr lang="vi-VN" sz="2000" dirty="0">
                <a:latin typeface="Times New Roman" panose="02020603050405020304" pitchFamily="18" charset="0"/>
                <a:cs typeface="Times New Roman" panose="02020603050405020304" pitchFamily="18" charset="0"/>
              </a:rPr>
              <a:t>gười dùng chỉnh Slider trên web dashboard</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lvl="1">
              <a:spcBef>
                <a:spcPts val="300"/>
              </a:spcBef>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Adafruit IO cập nhật feed</a:t>
            </a:r>
          </a:p>
          <a:p>
            <a:pPr lvl="1">
              <a:spcBef>
                <a:spcPts val="300"/>
              </a:spcBef>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MQTT phản hồi dữ liệu mới về app</a:t>
            </a:r>
          </a:p>
          <a:p>
            <a:pPr indent="269875" algn="just">
              <a:spcBef>
                <a:spcPts val="300"/>
              </a:spcBef>
            </a:pPr>
            <a:endParaRPr lang="en-US" sz="2000" dirty="0">
              <a:effectLst/>
              <a:latin typeface="Times New Roman" panose="02020603050405020304" pitchFamily="18" charset="0"/>
              <a:ea typeface="Times New Roman" panose="02020603050405020304" pitchFamily="18" charset="0"/>
            </a:endParaRPr>
          </a:p>
        </p:txBody>
      </p:sp>
      <p:pic>
        <p:nvPicPr>
          <p:cNvPr id="1027" name="Picture 1">
            <a:extLst>
              <a:ext uri="{FF2B5EF4-FFF2-40B4-BE49-F238E27FC236}">
                <a16:creationId xmlns:a16="http://schemas.microsoft.com/office/drawing/2014/main" id="{CDEB1BC5-82C5-415B-8AD3-ECC837E62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767" y="538787"/>
            <a:ext cx="5019113" cy="6204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2103305"/>
      </p:ext>
    </p:extLst>
  </p:cSld>
  <p:clrMapOvr>
    <a:masterClrMapping/>
  </p:clrMapOvr>
  <p:transition spd="med" advTm="2000">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43BF97F-F56B-4E1E-9EB8-FB6DA0DF99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圆角矩形 50">
            <a:extLst>
              <a:ext uri="{FF2B5EF4-FFF2-40B4-BE49-F238E27FC236}">
                <a16:creationId xmlns:a16="http://schemas.microsoft.com/office/drawing/2014/main" id="{60A0B6AC-80B8-4F5A-BAE3-70F4618FD93B}"/>
              </a:ext>
            </a:extLst>
          </p:cNvPr>
          <p:cNvSpPr/>
          <p:nvPr/>
        </p:nvSpPr>
        <p:spPr>
          <a:xfrm>
            <a:off x="4452041" y="3480617"/>
            <a:ext cx="4163177" cy="738664"/>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8" rIns="91418" bIns="45708" rtlCol="0" anchor="ctr"/>
          <a:lstStyle/>
          <a:p>
            <a:pPr algn="ctr"/>
            <a:endParaRPr lang="zh-CN" altLang="en-US">
              <a:solidFill>
                <a:schemeClr val="tx1">
                  <a:lumMod val="65000"/>
                  <a:lumOff val="35000"/>
                </a:schemeClr>
              </a:solidFill>
              <a:cs typeface="+mn-ea"/>
              <a:sym typeface="+mn-lt"/>
            </a:endParaRPr>
          </a:p>
        </p:txBody>
      </p:sp>
      <p:sp>
        <p:nvSpPr>
          <p:cNvPr id="4" name="矩形 3">
            <a:extLst>
              <a:ext uri="{FF2B5EF4-FFF2-40B4-BE49-F238E27FC236}">
                <a16:creationId xmlns:a16="http://schemas.microsoft.com/office/drawing/2014/main" id="{422AC8EA-75E1-4A9C-A3B3-EB58EF030F61}"/>
              </a:ext>
            </a:extLst>
          </p:cNvPr>
          <p:cNvSpPr/>
          <p:nvPr/>
        </p:nvSpPr>
        <p:spPr>
          <a:xfrm>
            <a:off x="863972" y="1857281"/>
            <a:ext cx="4163176" cy="701040"/>
          </a:xfrm>
          <a:prstGeom prst="rect">
            <a:avLst/>
          </a:prstGeom>
        </p:spPr>
        <p:txBody>
          <a:bodyPr wrap="square" anchor="t">
            <a:normAutofit/>
          </a:bodyPr>
          <a:lstStyle/>
          <a:p>
            <a:pPr algn="r"/>
            <a:r>
              <a:rPr kumimoji="1" lang="vi-VN" altLang="vi-VN" sz="4000" spc="788">
                <a:solidFill>
                  <a:schemeClr val="tx1">
                    <a:lumMod val="75000"/>
                    <a:lumOff val="25000"/>
                  </a:schemeClr>
                </a:solidFill>
                <a:latin typeface="Noto Sans"/>
                <a:ea typeface="Noto Sans"/>
                <a:cs typeface="+mn-ea"/>
                <a:sym typeface="+mn-lt"/>
              </a:rPr>
              <a:t>PHẦN BỐN</a:t>
            </a:r>
            <a:endParaRPr lang="zh-CN" altLang="en-US" sz="4000" spc="788">
              <a:solidFill>
                <a:schemeClr val="tx1">
                  <a:lumMod val="75000"/>
                  <a:lumOff val="25000"/>
                </a:schemeClr>
              </a:solidFill>
              <a:cs typeface="+mn-ea"/>
              <a:sym typeface="+mn-lt"/>
            </a:endParaRPr>
          </a:p>
        </p:txBody>
      </p:sp>
      <p:sp>
        <p:nvSpPr>
          <p:cNvPr id="8" name="矩形 7">
            <a:extLst>
              <a:ext uri="{FF2B5EF4-FFF2-40B4-BE49-F238E27FC236}">
                <a16:creationId xmlns:a16="http://schemas.microsoft.com/office/drawing/2014/main" id="{9BE5116F-673A-4365-B894-3486C7F671A9}"/>
              </a:ext>
            </a:extLst>
          </p:cNvPr>
          <p:cNvSpPr/>
          <p:nvPr/>
        </p:nvSpPr>
        <p:spPr>
          <a:xfrm>
            <a:off x="4341719" y="2651456"/>
            <a:ext cx="4383820" cy="1198493"/>
          </a:xfrm>
          <a:prstGeom prst="rect">
            <a:avLst/>
          </a:prstGeom>
          <a:ln>
            <a:solidFill>
              <a:srgbClr val="EE934D"/>
            </a:solidFill>
          </a:ln>
        </p:spPr>
        <p:txBody>
          <a:bodyPr wrap="square" lIns="0" tIns="0" rIns="0" bIns="0" anchor="ctr">
            <a:normAutofit fontScale="85000" lnSpcReduction="10000"/>
          </a:bodyPr>
          <a:lstStyle/>
          <a:p>
            <a:pPr algn="ctr" eaLnBrk="1" hangingPunct="1">
              <a:defRPr/>
            </a:pPr>
            <a:r>
              <a:rPr lang="en-US" altLang="vi-VN" sz="3900" b="1" spc="600" noProof="1">
                <a:solidFill>
                  <a:schemeClr val="tx1">
                    <a:lumMod val="85000"/>
                    <a:lumOff val="15000"/>
                  </a:schemeClr>
                </a:solidFill>
                <a:latin typeface="Noto Sans"/>
                <a:ea typeface="Noto Sans"/>
                <a:cs typeface="+mn-ea"/>
                <a:sym typeface="+mn-lt"/>
              </a:rPr>
              <a:t>Tính toán công suất và kết quả</a:t>
            </a:r>
            <a:endParaRPr lang="vi-VN" altLang="vi-VN" sz="3900" b="1" spc="600" noProof="1">
              <a:solidFill>
                <a:schemeClr val="tx1">
                  <a:lumMod val="85000"/>
                  <a:lumOff val="15000"/>
                </a:schemeClr>
              </a:solidFill>
              <a:latin typeface="Noto Sans"/>
              <a:ea typeface="Noto Sans"/>
              <a:cs typeface="+mn-ea"/>
              <a:sym typeface="+mn-lt"/>
            </a:endParaRPr>
          </a:p>
        </p:txBody>
      </p:sp>
    </p:spTree>
    <p:extLst>
      <p:ext uri="{BB962C8B-B14F-4D97-AF65-F5344CB8AC3E}">
        <p14:creationId xmlns:p14="http://schemas.microsoft.com/office/powerpoint/2010/main" val="2157970885"/>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nodeType="afterGroup">
                            <p:stCondLst>
                              <p:cond delay="500"/>
                            </p:stCondLst>
                            <p:childTnLst>
                              <p:par>
                                <p:cTn id="9" presetID="23" presetClass="entr" presetSubtype="32"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strVal val="4*#ppt_w"/>
                                          </p:val>
                                        </p:tav>
                                        <p:tav tm="100000">
                                          <p:val>
                                            <p:strVal val="#ppt_w"/>
                                          </p:val>
                                        </p:tav>
                                      </p:tavLst>
                                    </p:anim>
                                    <p:anim calcmode="lin" valueType="num">
                                      <p:cBhvr>
                                        <p:cTn id="12" dur="500" fill="hold"/>
                                        <p:tgtEl>
                                          <p:spTgt spid="8"/>
                                        </p:tgtEl>
                                        <p:attrNameLst>
                                          <p:attrName>ppt_h</p:attrName>
                                        </p:attrNameLst>
                                      </p:cBhvr>
                                      <p:tavLst>
                                        <p:tav tm="0">
                                          <p:val>
                                            <p:strVal val="4*#ppt_h"/>
                                          </p:val>
                                        </p:tav>
                                        <p:tav tm="100000">
                                          <p:val>
                                            <p:strVal val="#ppt_h"/>
                                          </p:val>
                                        </p:tav>
                                      </p:tavLst>
                                    </p:anim>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iSlíďè">
            <a:extLst>
              <a:ext uri="{FF2B5EF4-FFF2-40B4-BE49-F238E27FC236}">
                <a16:creationId xmlns:a16="http://schemas.microsoft.com/office/drawing/2014/main" id="{AF5B27CE-D546-4052-8CDD-DDD19E4B7DFD}"/>
              </a:ext>
            </a:extLst>
          </p:cNvPr>
          <p:cNvSpPr txBox="1"/>
          <p:nvPr/>
        </p:nvSpPr>
        <p:spPr bwMode="auto">
          <a:xfrm>
            <a:off x="779002" y="812751"/>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3000" b="1" i="0" u="none" strike="noStrike" kern="1200" cap="none" spc="0" normalizeH="0" baseline="0" noProof="0" dirty="0" err="1">
                <a:ln>
                  <a:noFill/>
                </a:ln>
                <a:solidFill>
                  <a:schemeClr val="bg2">
                    <a:lumMod val="10000"/>
                  </a:schemeClr>
                </a:solidFill>
                <a:effectLst/>
                <a:uLnTx/>
                <a:uFillTx/>
                <a:latin typeface="Noto Sans"/>
                <a:ea typeface="Noto Sans"/>
                <a:cs typeface="+mn-ea"/>
                <a:sym typeface="+mn-lt"/>
              </a:rPr>
              <a:t>Dòng</a:t>
            </a:r>
            <a:r>
              <a:rPr kumimoji="0" lang="en-US" altLang="vi-VN" sz="3000" b="1" i="0" u="none" strike="noStrike" kern="1200" cap="none" spc="0" normalizeH="0" noProof="0" dirty="0">
                <a:ln>
                  <a:noFill/>
                </a:ln>
                <a:solidFill>
                  <a:schemeClr val="bg2">
                    <a:lumMod val="10000"/>
                  </a:schemeClr>
                </a:solidFill>
                <a:effectLst/>
                <a:uLnTx/>
                <a:uFillTx/>
                <a:latin typeface="Noto Sans"/>
                <a:ea typeface="Noto Sans"/>
                <a:cs typeface="+mn-ea"/>
                <a:sym typeface="+mn-lt"/>
              </a:rPr>
              <a:t> </a:t>
            </a:r>
            <a:r>
              <a:rPr kumimoji="0" lang="en-US" altLang="vi-VN" sz="3000" b="1" i="0" u="none" strike="noStrike" kern="1200" cap="none" spc="0" normalizeH="0" noProof="0" dirty="0" err="1">
                <a:ln>
                  <a:noFill/>
                </a:ln>
                <a:solidFill>
                  <a:schemeClr val="bg2">
                    <a:lumMod val="10000"/>
                  </a:schemeClr>
                </a:solidFill>
                <a:effectLst/>
                <a:uLnTx/>
                <a:uFillTx/>
                <a:latin typeface="Noto Sans"/>
                <a:ea typeface="Noto Sans"/>
                <a:cs typeface="+mn-ea"/>
                <a:sym typeface="+mn-lt"/>
              </a:rPr>
              <a:t>tiêu</a:t>
            </a:r>
            <a:r>
              <a:rPr kumimoji="0" lang="en-US" altLang="vi-VN" sz="3000" b="1" i="0" u="none" strike="noStrike" kern="1200" cap="none" spc="0" normalizeH="0" noProof="0" dirty="0">
                <a:ln>
                  <a:noFill/>
                </a:ln>
                <a:solidFill>
                  <a:schemeClr val="bg2">
                    <a:lumMod val="10000"/>
                  </a:schemeClr>
                </a:solidFill>
                <a:effectLst/>
                <a:uLnTx/>
                <a:uFillTx/>
                <a:latin typeface="Noto Sans"/>
                <a:ea typeface="Noto Sans"/>
                <a:cs typeface="+mn-ea"/>
                <a:sym typeface="+mn-lt"/>
              </a:rPr>
              <a:t> </a:t>
            </a:r>
            <a:r>
              <a:rPr kumimoji="0" lang="en-US" altLang="vi-VN" sz="3000" b="1" i="0" u="none" strike="noStrike" kern="1200" cap="none" spc="0" normalizeH="0" noProof="0" dirty="0" err="1">
                <a:ln>
                  <a:noFill/>
                </a:ln>
                <a:solidFill>
                  <a:schemeClr val="bg2">
                    <a:lumMod val="10000"/>
                  </a:schemeClr>
                </a:solidFill>
                <a:effectLst/>
                <a:uLnTx/>
                <a:uFillTx/>
                <a:latin typeface="Noto Sans"/>
                <a:ea typeface="Noto Sans"/>
                <a:cs typeface="+mn-ea"/>
                <a:sym typeface="+mn-lt"/>
              </a:rPr>
              <a:t>thụ</a:t>
            </a:r>
            <a:r>
              <a:rPr kumimoji="0" lang="en-US" altLang="vi-VN" sz="3000" b="1" i="0" u="none" strike="noStrike" kern="1200" cap="none" spc="0" normalizeH="0" noProof="0" dirty="0">
                <a:ln>
                  <a:noFill/>
                </a:ln>
                <a:solidFill>
                  <a:schemeClr val="bg2">
                    <a:lumMod val="10000"/>
                  </a:schemeClr>
                </a:solidFill>
                <a:effectLst/>
                <a:uLnTx/>
                <a:uFillTx/>
                <a:latin typeface="Noto Sans"/>
                <a:ea typeface="Noto Sans"/>
                <a:cs typeface="+mn-ea"/>
                <a:sym typeface="+mn-lt"/>
              </a:rPr>
              <a:t> </a:t>
            </a:r>
            <a:r>
              <a:rPr kumimoji="0" lang="en-US" altLang="vi-VN" sz="3000" b="1" i="0" u="none" strike="noStrike" kern="1200" cap="none" spc="0" normalizeH="0" noProof="0" dirty="0" err="1">
                <a:ln>
                  <a:noFill/>
                </a:ln>
                <a:solidFill>
                  <a:schemeClr val="bg2">
                    <a:lumMod val="10000"/>
                  </a:schemeClr>
                </a:solidFill>
                <a:effectLst/>
                <a:uLnTx/>
                <a:uFillTx/>
                <a:latin typeface="Noto Sans"/>
                <a:ea typeface="Noto Sans"/>
                <a:cs typeface="+mn-ea"/>
                <a:sym typeface="+mn-lt"/>
              </a:rPr>
              <a:t>cao</a:t>
            </a:r>
            <a:r>
              <a:rPr kumimoji="0" lang="en-US" altLang="vi-VN" sz="3000" b="1" i="0" u="none" strike="noStrike" kern="1200" cap="none" spc="0" normalizeH="0" noProof="0" dirty="0">
                <a:ln>
                  <a:noFill/>
                </a:ln>
                <a:solidFill>
                  <a:schemeClr val="bg2">
                    <a:lumMod val="10000"/>
                  </a:schemeClr>
                </a:solidFill>
                <a:effectLst/>
                <a:uLnTx/>
                <a:uFillTx/>
                <a:latin typeface="Noto Sans"/>
                <a:ea typeface="Noto Sans"/>
                <a:cs typeface="+mn-ea"/>
                <a:sym typeface="+mn-lt"/>
              </a:rPr>
              <a:t> </a:t>
            </a:r>
            <a:r>
              <a:rPr kumimoji="0" lang="en-US" altLang="vi-VN" sz="3000" b="1" i="0" u="none" strike="noStrike" kern="1200" cap="none" spc="0" normalizeH="0" noProof="0" dirty="0" err="1">
                <a:ln>
                  <a:noFill/>
                </a:ln>
                <a:solidFill>
                  <a:schemeClr val="bg2">
                    <a:lumMod val="10000"/>
                  </a:schemeClr>
                </a:solidFill>
                <a:effectLst/>
                <a:uLnTx/>
                <a:uFillTx/>
                <a:latin typeface="Noto Sans"/>
                <a:ea typeface="Noto Sans"/>
                <a:cs typeface="+mn-ea"/>
                <a:sym typeface="+mn-lt"/>
              </a:rPr>
              <a:t>nhất</a:t>
            </a:r>
            <a:r>
              <a:rPr kumimoji="0" lang="en-US" altLang="vi-VN" sz="3000" b="1" i="0" u="none" strike="noStrike" kern="1200" cap="none" spc="0" normalizeH="0" noProof="0" dirty="0">
                <a:ln>
                  <a:noFill/>
                </a:ln>
                <a:solidFill>
                  <a:schemeClr val="bg2">
                    <a:lumMod val="10000"/>
                  </a:schemeClr>
                </a:solidFill>
                <a:effectLst/>
                <a:uLnTx/>
                <a:uFillTx/>
                <a:latin typeface="Noto Sans"/>
                <a:ea typeface="Noto Sans"/>
                <a:cs typeface="+mn-ea"/>
                <a:sym typeface="+mn-lt"/>
              </a:rPr>
              <a:t> </a:t>
            </a:r>
            <a:r>
              <a:rPr kumimoji="0" lang="en-US" altLang="vi-VN" sz="3000" b="1" i="0" u="none" strike="noStrike" kern="1200" cap="none" spc="0" normalizeH="0" noProof="0" dirty="0" err="1">
                <a:ln>
                  <a:noFill/>
                </a:ln>
                <a:solidFill>
                  <a:schemeClr val="bg2">
                    <a:lumMod val="10000"/>
                  </a:schemeClr>
                </a:solidFill>
                <a:effectLst/>
                <a:uLnTx/>
                <a:uFillTx/>
                <a:latin typeface="Noto Sans"/>
                <a:ea typeface="Noto Sans"/>
                <a:cs typeface="+mn-ea"/>
                <a:sym typeface="+mn-lt"/>
              </a:rPr>
              <a:t>của</a:t>
            </a:r>
            <a:r>
              <a:rPr kumimoji="0" lang="en-US" altLang="vi-VN" sz="3000" b="1" i="0" u="none" strike="noStrike" kern="1200" cap="none" spc="0" normalizeH="0" noProof="0" dirty="0">
                <a:ln>
                  <a:noFill/>
                </a:ln>
                <a:solidFill>
                  <a:schemeClr val="bg2">
                    <a:lumMod val="10000"/>
                  </a:schemeClr>
                </a:solidFill>
                <a:effectLst/>
                <a:uLnTx/>
                <a:uFillTx/>
                <a:latin typeface="Noto Sans"/>
                <a:ea typeface="Noto Sans"/>
                <a:cs typeface="+mn-ea"/>
                <a:sym typeface="+mn-lt"/>
              </a:rPr>
              <a:t> </a:t>
            </a:r>
            <a:r>
              <a:rPr kumimoji="0" lang="en-US" altLang="vi-VN" sz="3000" b="1" i="0" u="none" strike="noStrike" kern="1200" cap="none" spc="0" normalizeH="0" noProof="0" dirty="0" err="1">
                <a:ln>
                  <a:noFill/>
                </a:ln>
                <a:solidFill>
                  <a:schemeClr val="bg2">
                    <a:lumMod val="10000"/>
                  </a:schemeClr>
                </a:solidFill>
                <a:effectLst/>
                <a:uLnTx/>
                <a:uFillTx/>
                <a:latin typeface="Noto Sans"/>
                <a:ea typeface="Noto Sans"/>
                <a:cs typeface="+mn-ea"/>
                <a:sym typeface="+mn-lt"/>
              </a:rPr>
              <a:t>từng</a:t>
            </a:r>
            <a:r>
              <a:rPr kumimoji="0" lang="en-US" altLang="vi-VN" sz="3000" b="1" i="0" u="none" strike="noStrike" kern="1200" cap="none" spc="0" normalizeH="0" noProof="0" dirty="0">
                <a:ln>
                  <a:noFill/>
                </a:ln>
                <a:solidFill>
                  <a:schemeClr val="bg2">
                    <a:lumMod val="10000"/>
                  </a:schemeClr>
                </a:solidFill>
                <a:effectLst/>
                <a:uLnTx/>
                <a:uFillTx/>
                <a:latin typeface="Noto Sans"/>
                <a:ea typeface="Noto Sans"/>
                <a:cs typeface="+mn-ea"/>
                <a:sym typeface="+mn-lt"/>
              </a:rPr>
              <a:t> </a:t>
            </a:r>
            <a:r>
              <a:rPr kumimoji="0" lang="en-US" altLang="vi-VN" sz="3000" b="1" i="0" u="none" strike="noStrike" kern="1200" cap="none" spc="0" normalizeH="0" noProof="0" dirty="0" err="1">
                <a:ln>
                  <a:noFill/>
                </a:ln>
                <a:solidFill>
                  <a:schemeClr val="bg2">
                    <a:lumMod val="10000"/>
                  </a:schemeClr>
                </a:solidFill>
                <a:effectLst/>
                <a:uLnTx/>
                <a:uFillTx/>
                <a:latin typeface="Noto Sans"/>
                <a:ea typeface="Noto Sans"/>
                <a:cs typeface="+mn-ea"/>
                <a:sym typeface="+mn-lt"/>
              </a:rPr>
              <a:t>thiết</a:t>
            </a:r>
            <a:r>
              <a:rPr kumimoji="0" lang="en-US" altLang="vi-VN" sz="3000" b="1" i="0" u="none" strike="noStrike" kern="1200" cap="none" spc="0" normalizeH="0" noProof="0" dirty="0">
                <a:ln>
                  <a:noFill/>
                </a:ln>
                <a:solidFill>
                  <a:schemeClr val="bg2">
                    <a:lumMod val="10000"/>
                  </a:schemeClr>
                </a:solidFill>
                <a:effectLst/>
                <a:uLnTx/>
                <a:uFillTx/>
                <a:latin typeface="Noto Sans"/>
                <a:ea typeface="Noto Sans"/>
                <a:cs typeface="+mn-ea"/>
                <a:sym typeface="+mn-lt"/>
              </a:rPr>
              <a:t> </a:t>
            </a:r>
            <a:r>
              <a:rPr kumimoji="0" lang="en-US" altLang="vi-VN" sz="3000" b="1" i="0" u="none" strike="noStrike" kern="1200" cap="none" spc="0" normalizeH="0" noProof="0" dirty="0" err="1">
                <a:ln>
                  <a:noFill/>
                </a:ln>
                <a:solidFill>
                  <a:schemeClr val="bg2">
                    <a:lumMod val="10000"/>
                  </a:schemeClr>
                </a:solidFill>
                <a:effectLst/>
                <a:uLnTx/>
                <a:uFillTx/>
                <a:latin typeface="Noto Sans"/>
                <a:ea typeface="Noto Sans"/>
                <a:cs typeface="+mn-ea"/>
                <a:sym typeface="+mn-lt"/>
              </a:rPr>
              <a:t>bị</a:t>
            </a:r>
            <a:endParaRPr kumimoji="0" lang="vi-VN" altLang="vi-VN" sz="3000" b="1" i="0" u="none" strike="noStrike" kern="1200" cap="none" spc="0" normalizeH="0" baseline="0" noProof="0" dirty="0">
              <a:ln>
                <a:noFill/>
              </a:ln>
              <a:solidFill>
                <a:schemeClr val="bg2">
                  <a:lumMod val="10000"/>
                </a:schemeClr>
              </a:solidFill>
              <a:effectLst/>
              <a:uLnTx/>
              <a:uFillTx/>
              <a:latin typeface="Noto Sans"/>
              <a:ea typeface="Noto Sans"/>
              <a:cs typeface="+mn-ea"/>
              <a:sym typeface="+mn-lt"/>
            </a:endParaRPr>
          </a:p>
        </p:txBody>
      </p:sp>
      <p:sp>
        <p:nvSpPr>
          <p:cNvPr id="4" name="TextBox 3">
            <a:extLst>
              <a:ext uri="{FF2B5EF4-FFF2-40B4-BE49-F238E27FC236}">
                <a16:creationId xmlns:a16="http://schemas.microsoft.com/office/drawing/2014/main" id="{B1B3B34F-77E9-43D9-8A01-C1AF90672D97}"/>
              </a:ext>
            </a:extLst>
          </p:cNvPr>
          <p:cNvSpPr txBox="1"/>
          <p:nvPr/>
        </p:nvSpPr>
        <p:spPr>
          <a:xfrm>
            <a:off x="951504" y="1457011"/>
            <a:ext cx="10248800" cy="5478423"/>
          </a:xfrm>
          <a:prstGeom prst="rect">
            <a:avLst/>
          </a:prstGeom>
          <a:noFill/>
        </p:spPr>
        <p:txBody>
          <a:bodyPr wrap="square" rtlCol="0">
            <a:spAutoFit/>
          </a:bodyPr>
          <a:lstStyle/>
          <a:p>
            <a:pPr>
              <a:spcBef>
                <a:spcPts val="300"/>
              </a:spcBef>
            </a:pPr>
            <a:r>
              <a:rPr lang="en-US" sz="2000" dirty="0" err="1">
                <a:latin typeface="Times New Roman" panose="02020603050405020304" pitchFamily="18" charset="0"/>
                <a:cs typeface="Times New Roman" panose="02020603050405020304" pitchFamily="18" charset="0"/>
              </a:rPr>
              <a:t>Thiết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dùng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5V</a:t>
            </a:r>
            <a:r>
              <a:rPr lang="en-US" sz="2000" dirty="0">
                <a:latin typeface="Times New Roman" panose="02020603050405020304" pitchFamily="18" charset="0"/>
                <a:cs typeface="Times New Roman" panose="02020603050405020304" pitchFamily="18" charset="0"/>
              </a:rPr>
              <a:t>:</a:t>
            </a:r>
          </a:p>
          <a:p>
            <a:pPr marL="342900" indent="-342900">
              <a:spcBef>
                <a:spcPts val="300"/>
              </a:spcBef>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Module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ESP32</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WOOM</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-32: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240mA</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spcBef>
                <a:spcPts val="300"/>
              </a:spcBef>
              <a:buFont typeface="Arial" panose="020B0604020202020204" pitchFamily="34" charset="0"/>
              <a:buChar char="•"/>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Cảm</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khí</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gas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MQ</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-5: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130mA</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indent="-342900">
              <a:spcBef>
                <a:spcPts val="300"/>
              </a:spcBef>
              <a:buFont typeface="Arial" panose="020B0604020202020204" pitchFamily="34" charset="0"/>
              <a:buChar char="•"/>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Quạt</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70mA</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(quay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chậm</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270mA</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(quay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nhanh</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342900" indent="-342900">
              <a:spcBef>
                <a:spcPts val="300"/>
              </a:spcBef>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Module relay</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65mA</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a:spcBef>
                <a:spcPts val="300"/>
              </a:spcBef>
            </a:pPr>
            <a:r>
              <a:rPr lang="en-US" sz="2000" dirty="0" err="1">
                <a:latin typeface="Times New Roman" panose="02020603050405020304" pitchFamily="18" charset="0"/>
                <a:cs typeface="Times New Roman" panose="02020603050405020304" pitchFamily="18" charset="0"/>
              </a:rPr>
              <a:t>Thiết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dùng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3.3V</a:t>
            </a:r>
            <a:r>
              <a:rPr lang="en-US" sz="2000" dirty="0">
                <a:latin typeface="Times New Roman" panose="02020603050405020304" pitchFamily="18" charset="0"/>
                <a:cs typeface="Times New Roman" panose="02020603050405020304" pitchFamily="18" charset="0"/>
              </a:rPr>
              <a:t>:</a:t>
            </a:r>
          </a:p>
          <a:p>
            <a:pPr marL="342900" indent="-342900">
              <a:spcBef>
                <a:spcPts val="300"/>
              </a:spcBef>
              <a:buFont typeface="Arial" panose="020B0604020202020204" pitchFamily="34" charset="0"/>
              <a:buChar char="•"/>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Cảm</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hồng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ngoại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LM393</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1.7mA</a:t>
            </a:r>
            <a:endParaRPr lang="en-US" sz="2000" dirty="0">
              <a:latin typeface="Times New Roman" panose="02020603050405020304" pitchFamily="18" charset="0"/>
              <a:cs typeface="Times New Roman" panose="02020603050405020304" pitchFamily="18" charset="0"/>
            </a:endParaRPr>
          </a:p>
          <a:p>
            <a:pPr marL="342900" indent="-342900">
              <a:spcBef>
                <a:spcPts val="300"/>
              </a:spcBef>
              <a:buFont typeface="Arial" panose="020B0604020202020204" pitchFamily="34" charset="0"/>
              <a:buChar char="•"/>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Cảm</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nhiệt</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ẩm</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DHT11</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1.8mA</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spcBef>
                <a:spcPts val="300"/>
              </a:spcBef>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Buzzer: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25mA</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Ở </a:t>
            </a:r>
            <a:r>
              <a:rPr lang="en-US" sz="2000" dirty="0" err="1">
                <a:latin typeface="Times New Roman" panose="02020603050405020304" pitchFamily="18" charset="0"/>
                <a:cs typeface="Times New Roman" panose="02020603050405020304" pitchFamily="18" charset="0"/>
              </a:rPr>
              <a:t>chế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cháy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quạt</a:t>
            </a:r>
            <a:r>
              <a:rPr lang="en-US" sz="2000" dirty="0">
                <a:latin typeface="Times New Roman" panose="02020603050405020304" pitchFamily="18" charset="0"/>
                <a:cs typeface="Times New Roman" panose="02020603050405020304" pitchFamily="18" charset="0"/>
              </a:rPr>
              <a:t> quay </a:t>
            </a:r>
            <a:r>
              <a:rPr lang="en-US" sz="2000" dirty="0" err="1">
                <a:latin typeface="Times New Roman" panose="02020603050405020304" pitchFamily="18" charset="0"/>
                <a:cs typeface="Times New Roman" panose="02020603050405020304" pitchFamily="18" charset="0"/>
              </a:rPr>
              <a:t>nhanh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relay </a:t>
            </a:r>
            <a:r>
              <a:rPr lang="en-US" sz="2000" dirty="0" err="1">
                <a:latin typeface="Times New Roman" panose="02020603050405020304" pitchFamily="18" charset="0"/>
                <a:cs typeface="Times New Roman" panose="02020603050405020304" pitchFamily="18" charset="0"/>
              </a:rPr>
              <a:t>đóng</a:t>
            </a:r>
            <a:r>
              <a:rPr lang="en-US" sz="2000" dirty="0">
                <a:latin typeface="Times New Roman" panose="02020603050405020304" pitchFamily="18" charset="0"/>
                <a:cs typeface="Times New Roman" panose="02020603050405020304" pitchFamily="18" charset="0"/>
              </a:rPr>
              <a:t>, buzzer </a:t>
            </a:r>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tiếng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Còn</a:t>
            </a:r>
            <a:r>
              <a:rPr lang="en-US" sz="2000" dirty="0">
                <a:latin typeface="Times New Roman" panose="02020603050405020304" pitchFamily="18" charset="0"/>
                <a:cs typeface="Times New Roman" panose="02020603050405020304" pitchFamily="18" charset="0"/>
              </a:rPr>
              <a:t> ở </a:t>
            </a:r>
            <a:r>
              <a:rPr lang="en-US" sz="2000" dirty="0" err="1">
                <a:latin typeface="Times New Roman" panose="02020603050405020304" pitchFamily="18" charset="0"/>
                <a:cs typeface="Times New Roman" panose="02020603050405020304" pitchFamily="18" charset="0"/>
              </a:rPr>
              <a:t>chế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thường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quạt</a:t>
            </a:r>
            <a:r>
              <a:rPr lang="en-US" sz="2000" dirty="0">
                <a:latin typeface="Times New Roman" panose="02020603050405020304" pitchFamily="18" charset="0"/>
                <a:cs typeface="Times New Roman" panose="02020603050405020304" pitchFamily="18" charset="0"/>
              </a:rPr>
              <a:t> quay </a:t>
            </a:r>
            <a:r>
              <a:rPr lang="en-US" sz="2000" dirty="0" err="1">
                <a:latin typeface="Times New Roman" panose="02020603050405020304" pitchFamily="18" charset="0"/>
                <a:cs typeface="Times New Roman" panose="02020603050405020304" pitchFamily="18" charset="0"/>
              </a:rPr>
              <a:t>chậm</a:t>
            </a:r>
            <a:r>
              <a:rPr lang="en-US" sz="2000" dirty="0">
                <a:latin typeface="Times New Roman" panose="02020603050405020304" pitchFamily="18" charset="0"/>
                <a:cs typeface="Times New Roman" panose="02020603050405020304" pitchFamily="18" charset="0"/>
              </a:rPr>
              <a:t>, relay </a:t>
            </a:r>
            <a:r>
              <a:rPr lang="en-US" sz="2000" dirty="0" err="1">
                <a:latin typeface="Times New Roman" panose="02020603050405020304" pitchFamily="18" charset="0"/>
                <a:cs typeface="Times New Roman" panose="02020603050405020304" pitchFamily="18" charset="0"/>
              </a:rPr>
              <a:t>ngắt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buzzer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a:t>
            </a:r>
          </a:p>
          <a:p>
            <a:pPr indent="269875" algn="just">
              <a:lnSpc>
                <a:spcPct val="150000"/>
              </a:lnSpc>
            </a:pPr>
            <a:endParaRPr lang="en-US" sz="2000" dirty="0">
              <a:latin typeface="Times New Roman" panose="02020603050405020304" pitchFamily="18" charset="0"/>
              <a:cs typeface="Times New Roman" panose="02020603050405020304" pitchFamily="18" charset="0"/>
            </a:endParaRPr>
          </a:p>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-&gt;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Tổng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công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suất</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tiêu</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thụ</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chế</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độ</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bình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thường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2.8W</a:t>
            </a:r>
            <a:endParaRPr lang="en-US" sz="2000" dirty="0">
              <a:effectLst/>
              <a:latin typeface="Times New Roman" panose="02020603050405020304" pitchFamily="18" charset="0"/>
              <a:ea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-&gt; </a:t>
            </a:r>
            <a:r>
              <a:rPr lang="en-US" sz="2000" dirty="0" err="1">
                <a:latin typeface="Times New Roman" panose="02020603050405020304" pitchFamily="18" charset="0"/>
                <a:cs typeface="Times New Roman" panose="02020603050405020304" pitchFamily="18" charset="0"/>
              </a:rPr>
              <a:t>Tổn</a:t>
            </a:r>
            <a:r>
              <a:rPr lang="en-US" sz="2000" dirty="0" err="1">
                <a:effectLst/>
                <a:latin typeface="Times New Roman" panose="02020603050405020304" pitchFamily="18" charset="0"/>
                <a:ea typeface="Times New Roman" panose="02020603050405020304" pitchFamily="18" charset="0"/>
              </a:rPr>
              <a:t>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công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suất</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tiêu</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thụ</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chế</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độ</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báo</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cháy</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4.2W</a:t>
            </a:r>
            <a:endParaRPr lang="en-US" sz="2000" dirty="0">
              <a:effectLst/>
              <a:latin typeface="Times New Roman" panose="02020603050405020304" pitchFamily="18" charset="0"/>
              <a:ea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4883788"/>
      </p:ext>
    </p:extLst>
  </p:cSld>
  <p:clrMapOvr>
    <a:masterClrMapping/>
  </p:clrMapOvr>
  <p:transition spd="med" advTm="2000">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E7F3F3-99FC-41C5-BC5E-3F15C542B340}"/>
              </a:ext>
            </a:extLst>
          </p:cNvPr>
          <p:cNvPicPr>
            <a:picLocks noChangeAspect="1"/>
          </p:cNvPicPr>
          <p:nvPr/>
        </p:nvPicPr>
        <p:blipFill>
          <a:blip r:embed="rId3"/>
          <a:stretch>
            <a:fillRect/>
          </a:stretch>
        </p:blipFill>
        <p:spPr>
          <a:xfrm>
            <a:off x="686434" y="1536767"/>
            <a:ext cx="5025560" cy="4977546"/>
          </a:xfrm>
          <a:prstGeom prst="rect">
            <a:avLst/>
          </a:prstGeom>
        </p:spPr>
      </p:pic>
      <p:pic>
        <p:nvPicPr>
          <p:cNvPr id="38" name="Picture 37">
            <a:extLst>
              <a:ext uri="{FF2B5EF4-FFF2-40B4-BE49-F238E27FC236}">
                <a16:creationId xmlns:a16="http://schemas.microsoft.com/office/drawing/2014/main" id="{C117E30D-75FB-462B-9F51-36B4F63B7C1E}"/>
              </a:ext>
            </a:extLst>
          </p:cNvPr>
          <p:cNvPicPr>
            <a:picLocks noChangeAspect="1"/>
          </p:cNvPicPr>
          <p:nvPr/>
        </p:nvPicPr>
        <p:blipFill>
          <a:blip r:embed="rId4"/>
          <a:stretch>
            <a:fillRect/>
          </a:stretch>
        </p:blipFill>
        <p:spPr>
          <a:xfrm>
            <a:off x="6211919" y="1536767"/>
            <a:ext cx="5198420" cy="4977546"/>
          </a:xfrm>
          <a:prstGeom prst="rect">
            <a:avLst/>
          </a:prstGeom>
        </p:spPr>
      </p:pic>
      <p:sp>
        <p:nvSpPr>
          <p:cNvPr id="50" name="iSlíďè">
            <a:extLst>
              <a:ext uri="{FF2B5EF4-FFF2-40B4-BE49-F238E27FC236}">
                <a16:creationId xmlns:a16="http://schemas.microsoft.com/office/drawing/2014/main" id="{A70047AE-2E1C-4F11-A870-8CB3FF077F86}"/>
              </a:ext>
            </a:extLst>
          </p:cNvPr>
          <p:cNvSpPr txBox="1"/>
          <p:nvPr/>
        </p:nvSpPr>
        <p:spPr bwMode="auto">
          <a:xfrm>
            <a:off x="799098" y="893138"/>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3000" b="1" i="0" u="none" strike="noStrike" kern="1200" cap="none" spc="0" normalizeH="0" baseline="0" noProof="0" dirty="0">
                <a:ln>
                  <a:noFill/>
                </a:ln>
                <a:solidFill>
                  <a:schemeClr val="bg2">
                    <a:lumMod val="10000"/>
                  </a:schemeClr>
                </a:solidFill>
                <a:effectLst/>
                <a:uLnTx/>
                <a:uFillTx/>
                <a:latin typeface="Noto Sans"/>
                <a:ea typeface="Noto Sans"/>
                <a:cs typeface="+mn-ea"/>
                <a:sym typeface="+mn-lt"/>
              </a:rPr>
              <a:t>PCB</a:t>
            </a:r>
            <a:endParaRPr kumimoji="0" lang="vi-VN" altLang="vi-VN" sz="3000" b="1" i="0" u="none" strike="noStrike" kern="1200" cap="none" spc="0" normalizeH="0" baseline="0" noProof="0" dirty="0">
              <a:ln>
                <a:noFill/>
              </a:ln>
              <a:solidFill>
                <a:schemeClr val="bg2">
                  <a:lumMod val="10000"/>
                </a:schemeClr>
              </a:solidFill>
              <a:effectLst/>
              <a:uLnTx/>
              <a:uFillTx/>
              <a:latin typeface="Noto Sans"/>
              <a:ea typeface="Noto Sans"/>
              <a:cs typeface="+mn-ea"/>
              <a:sym typeface="+mn-lt"/>
            </a:endParaRPr>
          </a:p>
        </p:txBody>
      </p:sp>
    </p:spTree>
    <p:extLst>
      <p:ext uri="{BB962C8B-B14F-4D97-AF65-F5344CB8AC3E}">
        <p14:creationId xmlns:p14="http://schemas.microsoft.com/office/powerpoint/2010/main" val="2881741010"/>
      </p:ext>
    </p:extLst>
  </p:cSld>
  <p:clrMapOvr>
    <a:masterClrMapping/>
  </p:clrMapOvr>
  <p:transition spd="med" advTm="2000">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ED2357-A22D-44F7-9817-79F7FEE1D148}"/>
              </a:ext>
            </a:extLst>
          </p:cNvPr>
          <p:cNvPicPr>
            <a:picLocks noChangeAspect="1"/>
          </p:cNvPicPr>
          <p:nvPr/>
        </p:nvPicPr>
        <p:blipFill>
          <a:blip r:embed="rId3"/>
          <a:stretch>
            <a:fillRect/>
          </a:stretch>
        </p:blipFill>
        <p:spPr>
          <a:xfrm>
            <a:off x="582433" y="1934524"/>
            <a:ext cx="5513567" cy="4435916"/>
          </a:xfrm>
          <a:prstGeom prst="rect">
            <a:avLst/>
          </a:prstGeom>
        </p:spPr>
      </p:pic>
      <p:pic>
        <p:nvPicPr>
          <p:cNvPr id="4" name="Picture 3">
            <a:extLst>
              <a:ext uri="{FF2B5EF4-FFF2-40B4-BE49-F238E27FC236}">
                <a16:creationId xmlns:a16="http://schemas.microsoft.com/office/drawing/2014/main" id="{9A0F5D71-A1CE-4B0D-AF78-70B58C89B8CE}"/>
              </a:ext>
            </a:extLst>
          </p:cNvPr>
          <p:cNvPicPr>
            <a:picLocks noChangeAspect="1"/>
          </p:cNvPicPr>
          <p:nvPr/>
        </p:nvPicPr>
        <p:blipFill>
          <a:blip r:embed="rId4"/>
          <a:stretch>
            <a:fillRect/>
          </a:stretch>
        </p:blipFill>
        <p:spPr>
          <a:xfrm>
            <a:off x="6726458" y="1934524"/>
            <a:ext cx="4883109" cy="4319054"/>
          </a:xfrm>
          <a:prstGeom prst="rect">
            <a:avLst/>
          </a:prstGeom>
        </p:spPr>
      </p:pic>
      <p:sp>
        <p:nvSpPr>
          <p:cNvPr id="6" name="iSlíďè">
            <a:extLst>
              <a:ext uri="{FF2B5EF4-FFF2-40B4-BE49-F238E27FC236}">
                <a16:creationId xmlns:a16="http://schemas.microsoft.com/office/drawing/2014/main" id="{DA947713-7BCF-46C2-A5B2-70255616E39E}"/>
              </a:ext>
            </a:extLst>
          </p:cNvPr>
          <p:cNvSpPr txBox="1"/>
          <p:nvPr/>
        </p:nvSpPr>
        <p:spPr bwMode="auto">
          <a:xfrm>
            <a:off x="799098" y="893138"/>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algn="l" defTabSz="913765" rtl="0" eaLnBrk="1" fontAlgn="auto" latinLnBrk="0" hangingPunct="1">
              <a:spcBef>
                <a:spcPct val="0"/>
              </a:spcBef>
              <a:spcAft>
                <a:spcPct val="0"/>
              </a:spcAft>
              <a:buClrTx/>
              <a:buSzTx/>
              <a:buFontTx/>
              <a:buNone/>
              <a:defRPr/>
            </a:pPr>
            <a:r>
              <a:rPr lang="en-US" altLang="vi-VN" sz="3000" b="1" dirty="0" err="1">
                <a:solidFill>
                  <a:schemeClr val="bg2">
                    <a:lumMod val="10000"/>
                  </a:schemeClr>
                </a:solidFill>
                <a:latin typeface="Noto Sans"/>
                <a:ea typeface="Noto Sans"/>
                <a:cs typeface="+mn-ea"/>
                <a:sym typeface="+mn-lt"/>
              </a:rPr>
              <a:t>Kết</a:t>
            </a:r>
            <a:r>
              <a:rPr lang="en-US" altLang="vi-VN" sz="3000" b="1" dirty="0">
                <a:solidFill>
                  <a:schemeClr val="bg2">
                    <a:lumMod val="10000"/>
                  </a:schemeClr>
                </a:solidFill>
                <a:latin typeface="Noto Sans"/>
                <a:ea typeface="Noto Sans"/>
                <a:cs typeface="+mn-ea"/>
                <a:sym typeface="+mn-lt"/>
              </a:rPr>
              <a:t> </a:t>
            </a:r>
            <a:r>
              <a:rPr lang="en-US" altLang="vi-VN" sz="3000" b="1" dirty="0" err="1">
                <a:solidFill>
                  <a:schemeClr val="bg2">
                    <a:lumMod val="10000"/>
                  </a:schemeClr>
                </a:solidFill>
                <a:latin typeface="Noto Sans"/>
                <a:ea typeface="Noto Sans"/>
                <a:cs typeface="+mn-ea"/>
                <a:sym typeface="+mn-lt"/>
              </a:rPr>
              <a:t>quả</a:t>
            </a:r>
            <a:r>
              <a:rPr lang="en-US" altLang="vi-VN" sz="3000" b="1" dirty="0">
                <a:solidFill>
                  <a:schemeClr val="bg2">
                    <a:lumMod val="10000"/>
                  </a:schemeClr>
                </a:solidFill>
                <a:latin typeface="Noto Sans"/>
                <a:ea typeface="Noto Sans"/>
                <a:cs typeface="+mn-ea"/>
                <a:sym typeface="+mn-lt"/>
              </a:rPr>
              <a:t> </a:t>
            </a:r>
            <a:r>
              <a:rPr lang="en-US" altLang="vi-VN" sz="3000" b="1" dirty="0" err="1">
                <a:solidFill>
                  <a:schemeClr val="bg2">
                    <a:lumMod val="10000"/>
                  </a:schemeClr>
                </a:solidFill>
                <a:latin typeface="Noto Sans"/>
                <a:ea typeface="Noto Sans"/>
                <a:cs typeface="+mn-ea"/>
                <a:sym typeface="+mn-lt"/>
              </a:rPr>
              <a:t>thi</a:t>
            </a:r>
            <a:r>
              <a:rPr lang="en-US" altLang="vi-VN" sz="3000" b="1" dirty="0">
                <a:solidFill>
                  <a:schemeClr val="bg2">
                    <a:lumMod val="10000"/>
                  </a:schemeClr>
                </a:solidFill>
                <a:latin typeface="Noto Sans"/>
                <a:ea typeface="Noto Sans"/>
                <a:cs typeface="+mn-ea"/>
                <a:sym typeface="+mn-lt"/>
              </a:rPr>
              <a:t> </a:t>
            </a:r>
            <a:r>
              <a:rPr lang="en-US" altLang="vi-VN" sz="3000" b="1" dirty="0" err="1">
                <a:solidFill>
                  <a:schemeClr val="bg2">
                    <a:lumMod val="10000"/>
                  </a:schemeClr>
                </a:solidFill>
                <a:latin typeface="Noto Sans"/>
                <a:ea typeface="Noto Sans"/>
                <a:cs typeface="+mn-ea"/>
                <a:sym typeface="+mn-lt"/>
              </a:rPr>
              <a:t>công</a:t>
            </a:r>
            <a:endParaRPr kumimoji="0" lang="vi-VN" altLang="vi-VN" sz="3000" b="1" i="0" u="none" strike="noStrike" kern="1200" cap="none" spc="0" normalizeH="0" baseline="0" noProof="0" dirty="0">
              <a:ln>
                <a:noFill/>
              </a:ln>
              <a:solidFill>
                <a:schemeClr val="bg2">
                  <a:lumMod val="10000"/>
                </a:schemeClr>
              </a:solidFill>
              <a:effectLst/>
              <a:uLnTx/>
              <a:uFillTx/>
              <a:latin typeface="Noto Sans"/>
              <a:ea typeface="Noto Sans"/>
              <a:cs typeface="+mn-ea"/>
              <a:sym typeface="+mn-lt"/>
            </a:endParaRPr>
          </a:p>
        </p:txBody>
      </p:sp>
    </p:spTree>
    <p:extLst>
      <p:ext uri="{BB962C8B-B14F-4D97-AF65-F5344CB8AC3E}">
        <p14:creationId xmlns:p14="http://schemas.microsoft.com/office/powerpoint/2010/main" val="3394185289"/>
      </p:ext>
    </p:extLst>
  </p:cSld>
  <p:clrMapOvr>
    <a:masterClrMapping/>
  </p:clrMapOvr>
  <p:transition spd="med" advTm="2000">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86A4E4A-797D-4821-982E-3926093065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文本框 12">
            <a:extLst>
              <a:ext uri="{FF2B5EF4-FFF2-40B4-BE49-F238E27FC236}">
                <a16:creationId xmlns:a16="http://schemas.microsoft.com/office/drawing/2014/main" id="{DD0EDD26-2315-4BA9-AC1F-305786705973}"/>
              </a:ext>
            </a:extLst>
          </p:cNvPr>
          <p:cNvSpPr txBox="1"/>
          <p:nvPr/>
        </p:nvSpPr>
        <p:spPr>
          <a:xfrm>
            <a:off x="1492799" y="3841402"/>
            <a:ext cx="9234537" cy="1158240"/>
          </a:xfrm>
          <a:prstGeom prst="rect">
            <a:avLst/>
          </a:prstGeom>
          <a:noFill/>
        </p:spPr>
        <p:txBody>
          <a:bodyPr wrap="square" rtlCol="0">
            <a:normAutofit fontScale="77500" lnSpcReduction="20000"/>
          </a:bodyPr>
          <a:lstStyle/>
          <a:p>
            <a:pPr algn="ctr"/>
            <a:r>
              <a:rPr lang="en-US" altLang="vi-VN" sz="7000" b="1" dirty="0">
                <a:solidFill>
                  <a:schemeClr val="tx1">
                    <a:lumMod val="75000"/>
                    <a:lumOff val="25000"/>
                  </a:schemeClr>
                </a:solidFill>
                <a:latin typeface="Noto Sans"/>
                <a:ea typeface="Noto Sans"/>
                <a:cs typeface="+mn-ea"/>
                <a:sym typeface="+mn-lt"/>
              </a:rPr>
              <a:t>C</a:t>
            </a:r>
            <a:r>
              <a:rPr lang="vi-VN" altLang="vi-VN" sz="7000" b="1" dirty="0">
                <a:solidFill>
                  <a:schemeClr val="tx1">
                    <a:lumMod val="75000"/>
                    <a:lumOff val="25000"/>
                  </a:schemeClr>
                </a:solidFill>
                <a:latin typeface="Noto Sans"/>
                <a:ea typeface="Noto Sans"/>
                <a:cs typeface="+mn-ea"/>
                <a:sym typeface="+mn-lt"/>
              </a:rPr>
              <a:t>ảm ơn</a:t>
            </a:r>
            <a:r>
              <a:rPr lang="en-US" altLang="vi-VN" sz="7000" b="1" dirty="0">
                <a:solidFill>
                  <a:schemeClr val="tx1">
                    <a:lumMod val="75000"/>
                    <a:lumOff val="25000"/>
                  </a:schemeClr>
                </a:solidFill>
                <a:latin typeface="Noto Sans"/>
                <a:ea typeface="Noto Sans"/>
                <a:cs typeface="+mn-ea"/>
                <a:sym typeface="+mn-lt"/>
              </a:rPr>
              <a:t> </a:t>
            </a:r>
            <a:r>
              <a:rPr lang="en-US" altLang="vi-VN" sz="7000" b="1" dirty="0" err="1">
                <a:solidFill>
                  <a:schemeClr val="tx1">
                    <a:lumMod val="75000"/>
                    <a:lumOff val="25000"/>
                  </a:schemeClr>
                </a:solidFill>
                <a:latin typeface="Noto Sans"/>
                <a:ea typeface="Noto Sans"/>
                <a:cs typeface="+mn-ea"/>
                <a:sym typeface="+mn-lt"/>
              </a:rPr>
              <a:t>thầy</a:t>
            </a:r>
            <a:r>
              <a:rPr lang="vi-VN" altLang="vi-VN" sz="7000" b="1" dirty="0">
                <a:solidFill>
                  <a:schemeClr val="tx1">
                    <a:lumMod val="75000"/>
                    <a:lumOff val="25000"/>
                  </a:schemeClr>
                </a:solidFill>
                <a:latin typeface="Noto Sans"/>
                <a:ea typeface="Noto Sans"/>
                <a:cs typeface="+mn-ea"/>
                <a:sym typeface="+mn-lt"/>
              </a:rPr>
              <a:t> đã </a:t>
            </a:r>
            <a:r>
              <a:rPr lang="en-US" altLang="vi-VN" sz="7000" b="1" dirty="0" err="1">
                <a:solidFill>
                  <a:schemeClr val="tx1">
                    <a:lumMod val="75000"/>
                    <a:lumOff val="25000"/>
                  </a:schemeClr>
                </a:solidFill>
                <a:latin typeface="Noto Sans"/>
                <a:ea typeface="Noto Sans"/>
                <a:cs typeface="+mn-ea"/>
                <a:sym typeface="+mn-lt"/>
              </a:rPr>
              <a:t>lắng</a:t>
            </a:r>
            <a:r>
              <a:rPr lang="en-US" altLang="vi-VN" sz="7000" b="1" dirty="0">
                <a:solidFill>
                  <a:schemeClr val="tx1">
                    <a:lumMod val="75000"/>
                    <a:lumOff val="25000"/>
                  </a:schemeClr>
                </a:solidFill>
                <a:latin typeface="Noto Sans"/>
                <a:ea typeface="Noto Sans"/>
                <a:cs typeface="+mn-ea"/>
                <a:sym typeface="+mn-lt"/>
              </a:rPr>
              <a:t> </a:t>
            </a:r>
            <a:r>
              <a:rPr lang="en-US" altLang="vi-VN" sz="7000" b="1" dirty="0" err="1">
                <a:solidFill>
                  <a:schemeClr val="tx1">
                    <a:lumMod val="75000"/>
                    <a:lumOff val="25000"/>
                  </a:schemeClr>
                </a:solidFill>
                <a:latin typeface="Noto Sans"/>
                <a:ea typeface="Noto Sans"/>
                <a:cs typeface="+mn-ea"/>
                <a:sym typeface="+mn-lt"/>
              </a:rPr>
              <a:t>nghe</a:t>
            </a:r>
            <a:endParaRPr lang="vi-VN" altLang="vi-VN" sz="7000" b="1" dirty="0">
              <a:solidFill>
                <a:schemeClr val="tx1">
                  <a:lumMod val="75000"/>
                  <a:lumOff val="25000"/>
                </a:schemeClr>
              </a:solidFill>
              <a:latin typeface="Noto Sans"/>
              <a:ea typeface="Noto Sans"/>
              <a:cs typeface="+mn-ea"/>
              <a:sym typeface="+mn-lt"/>
            </a:endParaRPr>
          </a:p>
        </p:txBody>
      </p:sp>
      <p:sp>
        <p:nvSpPr>
          <p:cNvPr id="16" name="TextBox 12">
            <a:extLst>
              <a:ext uri="{FF2B5EF4-FFF2-40B4-BE49-F238E27FC236}">
                <a16:creationId xmlns:a16="http://schemas.microsoft.com/office/drawing/2014/main" id="{787FC750-3F31-4311-AEB4-191BFCA230F5}"/>
              </a:ext>
            </a:extLst>
          </p:cNvPr>
          <p:cNvSpPr txBox="1"/>
          <p:nvPr/>
        </p:nvSpPr>
        <p:spPr>
          <a:xfrm>
            <a:off x="2742468" y="2628890"/>
            <a:ext cx="6735198" cy="800110"/>
          </a:xfrm>
          <a:prstGeom prst="rect">
            <a:avLst/>
          </a:prstGeom>
          <a:noFill/>
        </p:spPr>
        <p:txBody>
          <a:bodyPr wrap="square" lIns="68589" tIns="34295" rIns="68589" bIns="34295" rtlCol="0">
            <a:normAutofit fontScale="55000" lnSpcReduction="20000"/>
          </a:bodyPr>
          <a:lstStyle/>
          <a:p>
            <a:pPr algn="ctr"/>
            <a:r>
              <a:rPr lang="en-US" altLang="vi-VN" sz="4800" dirty="0" err="1">
                <a:solidFill>
                  <a:schemeClr val="tx1">
                    <a:lumMod val="75000"/>
                    <a:lumOff val="25000"/>
                  </a:schemeClr>
                </a:solidFill>
                <a:latin typeface="Noto Sans"/>
                <a:ea typeface="Noto Sans"/>
                <a:cs typeface="+mn-ea"/>
                <a:sym typeface="+mn-lt"/>
              </a:rPr>
              <a:t>ĐỒ</a:t>
            </a:r>
            <a:r>
              <a:rPr lang="en-US" altLang="vi-VN" sz="4800" dirty="0">
                <a:solidFill>
                  <a:schemeClr val="tx1">
                    <a:lumMod val="75000"/>
                    <a:lumOff val="25000"/>
                  </a:schemeClr>
                </a:solidFill>
                <a:latin typeface="Noto Sans"/>
                <a:ea typeface="Noto Sans"/>
                <a:cs typeface="+mn-ea"/>
                <a:sym typeface="+mn-lt"/>
              </a:rPr>
              <a:t> </a:t>
            </a:r>
            <a:r>
              <a:rPr lang="en-US" altLang="vi-VN" sz="4800" dirty="0" err="1">
                <a:solidFill>
                  <a:schemeClr val="tx1">
                    <a:lumMod val="75000"/>
                    <a:lumOff val="25000"/>
                  </a:schemeClr>
                </a:solidFill>
                <a:latin typeface="Noto Sans"/>
                <a:ea typeface="Noto Sans"/>
                <a:cs typeface="+mn-ea"/>
                <a:sym typeface="+mn-lt"/>
              </a:rPr>
              <a:t>ÁN</a:t>
            </a:r>
            <a:r>
              <a:rPr lang="en-US" altLang="vi-VN" sz="4800" dirty="0">
                <a:solidFill>
                  <a:schemeClr val="tx1">
                    <a:lumMod val="75000"/>
                    <a:lumOff val="25000"/>
                  </a:schemeClr>
                </a:solidFill>
                <a:latin typeface="Noto Sans"/>
                <a:ea typeface="Noto Sans"/>
                <a:cs typeface="+mn-ea"/>
                <a:sym typeface="+mn-lt"/>
              </a:rPr>
              <a:t> </a:t>
            </a:r>
            <a:r>
              <a:rPr lang="en-US" altLang="vi-VN" sz="4800" dirty="0" err="1">
                <a:solidFill>
                  <a:schemeClr val="tx1">
                    <a:lumMod val="75000"/>
                    <a:lumOff val="25000"/>
                  </a:schemeClr>
                </a:solidFill>
                <a:latin typeface="Noto Sans"/>
                <a:ea typeface="Noto Sans"/>
                <a:cs typeface="+mn-ea"/>
                <a:sym typeface="+mn-lt"/>
              </a:rPr>
              <a:t>HỆ</a:t>
            </a:r>
            <a:r>
              <a:rPr lang="en-US" altLang="vi-VN" sz="4800" dirty="0">
                <a:solidFill>
                  <a:schemeClr val="tx1">
                    <a:lumMod val="75000"/>
                    <a:lumOff val="25000"/>
                  </a:schemeClr>
                </a:solidFill>
                <a:latin typeface="Noto Sans"/>
                <a:ea typeface="Noto Sans"/>
                <a:cs typeface="+mn-ea"/>
                <a:sym typeface="+mn-lt"/>
              </a:rPr>
              <a:t> </a:t>
            </a:r>
            <a:r>
              <a:rPr lang="en-US" altLang="vi-VN" sz="4800" dirty="0" err="1">
                <a:solidFill>
                  <a:schemeClr val="tx1">
                    <a:lumMod val="75000"/>
                    <a:lumOff val="25000"/>
                  </a:schemeClr>
                </a:solidFill>
                <a:latin typeface="Noto Sans"/>
                <a:ea typeface="Noto Sans"/>
                <a:cs typeface="+mn-ea"/>
                <a:sym typeface="+mn-lt"/>
              </a:rPr>
              <a:t>THỐNG</a:t>
            </a:r>
            <a:r>
              <a:rPr lang="en-US" altLang="vi-VN" sz="4800" dirty="0">
                <a:solidFill>
                  <a:schemeClr val="tx1">
                    <a:lumMod val="75000"/>
                    <a:lumOff val="25000"/>
                  </a:schemeClr>
                </a:solidFill>
                <a:latin typeface="Noto Sans"/>
                <a:ea typeface="Noto Sans"/>
                <a:cs typeface="+mn-ea"/>
                <a:sym typeface="+mn-lt"/>
              </a:rPr>
              <a:t> </a:t>
            </a:r>
            <a:r>
              <a:rPr lang="en-US" altLang="vi-VN" sz="4800" dirty="0" err="1">
                <a:solidFill>
                  <a:schemeClr val="tx1">
                    <a:lumMod val="75000"/>
                    <a:lumOff val="25000"/>
                  </a:schemeClr>
                </a:solidFill>
                <a:latin typeface="Noto Sans"/>
                <a:ea typeface="Noto Sans"/>
                <a:cs typeface="+mn-ea"/>
                <a:sym typeface="+mn-lt"/>
              </a:rPr>
              <a:t>CẢNH</a:t>
            </a:r>
            <a:r>
              <a:rPr lang="en-US" altLang="vi-VN" sz="4800" dirty="0">
                <a:solidFill>
                  <a:schemeClr val="tx1">
                    <a:lumMod val="75000"/>
                    <a:lumOff val="25000"/>
                  </a:schemeClr>
                </a:solidFill>
                <a:latin typeface="Noto Sans"/>
                <a:ea typeface="Noto Sans"/>
                <a:cs typeface="+mn-ea"/>
                <a:sym typeface="+mn-lt"/>
              </a:rPr>
              <a:t> </a:t>
            </a:r>
            <a:r>
              <a:rPr lang="en-US" altLang="vi-VN" sz="4800" dirty="0" err="1">
                <a:solidFill>
                  <a:schemeClr val="tx1">
                    <a:lumMod val="75000"/>
                    <a:lumOff val="25000"/>
                  </a:schemeClr>
                </a:solidFill>
                <a:latin typeface="Noto Sans"/>
                <a:ea typeface="Noto Sans"/>
                <a:cs typeface="+mn-ea"/>
                <a:sym typeface="+mn-lt"/>
              </a:rPr>
              <a:t>BÁO</a:t>
            </a:r>
            <a:r>
              <a:rPr lang="en-US" altLang="vi-VN" sz="4800" dirty="0">
                <a:solidFill>
                  <a:schemeClr val="tx1">
                    <a:lumMod val="75000"/>
                    <a:lumOff val="25000"/>
                  </a:schemeClr>
                </a:solidFill>
                <a:latin typeface="Noto Sans"/>
                <a:ea typeface="Noto Sans"/>
                <a:cs typeface="+mn-ea"/>
                <a:sym typeface="+mn-lt"/>
              </a:rPr>
              <a:t> </a:t>
            </a:r>
            <a:r>
              <a:rPr lang="en-US" altLang="vi-VN" sz="4800" dirty="0" err="1">
                <a:solidFill>
                  <a:schemeClr val="tx1">
                    <a:lumMod val="75000"/>
                    <a:lumOff val="25000"/>
                  </a:schemeClr>
                </a:solidFill>
                <a:latin typeface="Noto Sans"/>
                <a:ea typeface="Noto Sans"/>
                <a:cs typeface="+mn-ea"/>
                <a:sym typeface="+mn-lt"/>
              </a:rPr>
              <a:t>CHÁY</a:t>
            </a:r>
            <a:r>
              <a:rPr lang="en-US" altLang="vi-VN" sz="4800" dirty="0">
                <a:solidFill>
                  <a:schemeClr val="tx1">
                    <a:lumMod val="75000"/>
                    <a:lumOff val="25000"/>
                  </a:schemeClr>
                </a:solidFill>
                <a:latin typeface="Noto Sans"/>
                <a:ea typeface="Noto Sans"/>
                <a:cs typeface="+mn-ea"/>
                <a:sym typeface="+mn-lt"/>
              </a:rPr>
              <a:t> </a:t>
            </a:r>
            <a:r>
              <a:rPr lang="en-US" altLang="vi-VN" sz="4800" dirty="0" err="1">
                <a:solidFill>
                  <a:schemeClr val="tx1">
                    <a:lumMod val="75000"/>
                    <a:lumOff val="25000"/>
                  </a:schemeClr>
                </a:solidFill>
                <a:latin typeface="Noto Sans"/>
                <a:ea typeface="Noto Sans"/>
                <a:cs typeface="+mn-ea"/>
                <a:sym typeface="+mn-lt"/>
              </a:rPr>
              <a:t>NỔ</a:t>
            </a:r>
            <a:endParaRPr lang="vi-VN" altLang="vi-VN" sz="4800" dirty="0">
              <a:solidFill>
                <a:schemeClr val="tx1">
                  <a:lumMod val="75000"/>
                  <a:lumOff val="25000"/>
                </a:schemeClr>
              </a:solidFill>
              <a:latin typeface="Noto Sans"/>
              <a:ea typeface="Noto Sans"/>
              <a:cs typeface="+mn-ea"/>
              <a:sym typeface="+mn-lt"/>
            </a:endParaRPr>
          </a:p>
        </p:txBody>
      </p:sp>
    </p:spTree>
    <p:extLst>
      <p:ext uri="{BB962C8B-B14F-4D97-AF65-F5344CB8AC3E}">
        <p14:creationId xmlns:p14="http://schemas.microsoft.com/office/powerpoint/2010/main" val="3177499389"/>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43BF97F-F56B-4E1E-9EB8-FB6DA0DF99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422AC8EA-75E1-4A9C-A3B3-EB58EF030F61}"/>
              </a:ext>
            </a:extLst>
          </p:cNvPr>
          <p:cNvSpPr/>
          <p:nvPr/>
        </p:nvSpPr>
        <p:spPr>
          <a:xfrm>
            <a:off x="863972" y="1857281"/>
            <a:ext cx="3616476" cy="670560"/>
          </a:xfrm>
          <a:prstGeom prst="rect">
            <a:avLst/>
          </a:prstGeom>
        </p:spPr>
        <p:txBody>
          <a:bodyPr wrap="square" anchor="t">
            <a:normAutofit/>
          </a:bodyPr>
          <a:lstStyle/>
          <a:p>
            <a:pPr algn="r"/>
            <a:r>
              <a:rPr kumimoji="1" lang="vi-VN" altLang="vi-VN" sz="3800" spc="788">
                <a:solidFill>
                  <a:schemeClr val="tx1">
                    <a:lumMod val="75000"/>
                    <a:lumOff val="25000"/>
                  </a:schemeClr>
                </a:solidFill>
                <a:latin typeface="Noto Sans"/>
                <a:ea typeface="Noto Sans"/>
                <a:cs typeface="+mn-ea"/>
                <a:sym typeface="+mn-lt"/>
              </a:rPr>
              <a:t>PHẦN MỘT</a:t>
            </a:r>
            <a:endParaRPr lang="zh-CN" altLang="en-US" sz="4000" spc="788">
              <a:solidFill>
                <a:schemeClr val="tx1">
                  <a:lumMod val="75000"/>
                  <a:lumOff val="25000"/>
                </a:schemeClr>
              </a:solidFill>
              <a:cs typeface="+mn-ea"/>
              <a:sym typeface="+mn-lt"/>
            </a:endParaRPr>
          </a:p>
        </p:txBody>
      </p:sp>
      <p:sp>
        <p:nvSpPr>
          <p:cNvPr id="8" name="矩形 7">
            <a:extLst>
              <a:ext uri="{FF2B5EF4-FFF2-40B4-BE49-F238E27FC236}">
                <a16:creationId xmlns:a16="http://schemas.microsoft.com/office/drawing/2014/main" id="{9BE5116F-673A-4365-B894-3486C7F671A9}"/>
              </a:ext>
            </a:extLst>
          </p:cNvPr>
          <p:cNvSpPr/>
          <p:nvPr/>
        </p:nvSpPr>
        <p:spPr>
          <a:xfrm>
            <a:off x="2572378" y="2823283"/>
            <a:ext cx="7686989" cy="1561839"/>
          </a:xfrm>
          <a:prstGeom prst="rect">
            <a:avLst/>
          </a:prstGeom>
          <a:ln>
            <a:solidFill>
              <a:srgbClr val="EE934D"/>
            </a:solidFill>
          </a:ln>
        </p:spPr>
        <p:txBody>
          <a:bodyPr wrap="square" lIns="0" tIns="0" rIns="0" bIns="0" anchor="ctr">
            <a:normAutofit/>
          </a:bodyPr>
          <a:lstStyle/>
          <a:p>
            <a:pPr algn="ctr" eaLnBrk="1" hangingPunct="1">
              <a:defRPr/>
            </a:pPr>
            <a:r>
              <a:rPr lang="en-US" altLang="vi-VN" sz="3900" b="1" spc="600" noProof="1">
                <a:solidFill>
                  <a:schemeClr val="tx1">
                    <a:lumMod val="85000"/>
                    <a:lumOff val="15000"/>
                  </a:schemeClr>
                </a:solidFill>
                <a:latin typeface="Noto Sans"/>
                <a:ea typeface="Noto Sans"/>
                <a:cs typeface="+mn-ea"/>
                <a:sym typeface="+mn-lt"/>
              </a:rPr>
              <a:t>Giới thiệu đề tài và giới thiệu hệ thống</a:t>
            </a:r>
            <a:endParaRPr lang="vi-VN" altLang="vi-VN" sz="3900" b="1" spc="600" noProof="1">
              <a:solidFill>
                <a:schemeClr val="tx1">
                  <a:lumMod val="85000"/>
                  <a:lumOff val="15000"/>
                </a:schemeClr>
              </a:solidFill>
              <a:latin typeface="Noto Sans"/>
              <a:ea typeface="Noto Sans"/>
              <a:cs typeface="+mn-ea"/>
              <a:sym typeface="+mn-lt"/>
            </a:endParaRPr>
          </a:p>
        </p:txBody>
      </p:sp>
    </p:spTree>
    <p:extLst>
      <p:ext uri="{BB962C8B-B14F-4D97-AF65-F5344CB8AC3E}">
        <p14:creationId xmlns:p14="http://schemas.microsoft.com/office/powerpoint/2010/main" val="3008115478"/>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nodeType="afterGroup">
                            <p:stCondLst>
                              <p:cond delay="500"/>
                            </p:stCondLst>
                            <p:childTnLst>
                              <p:par>
                                <p:cTn id="9" presetID="23" presetClass="entr" presetSubtype="32"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strVal val="4*#ppt_w"/>
                                          </p:val>
                                        </p:tav>
                                        <p:tav tm="100000">
                                          <p:val>
                                            <p:strVal val="#ppt_w"/>
                                          </p:val>
                                        </p:tav>
                                      </p:tavLst>
                                    </p:anim>
                                    <p:anim calcmode="lin" valueType="num">
                                      <p:cBhvr>
                                        <p:cTn id="12"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išľíďè">
            <a:extLst>
              <a:ext uri="{FF2B5EF4-FFF2-40B4-BE49-F238E27FC236}">
                <a16:creationId xmlns:a16="http://schemas.microsoft.com/office/drawing/2014/main" id="{18113370-8B28-4DAD-BEC2-D2166BECB5D1}"/>
              </a:ext>
            </a:extLst>
          </p:cNvPr>
          <p:cNvSpPr/>
          <p:nvPr/>
        </p:nvSpPr>
        <p:spPr bwMode="auto">
          <a:xfrm>
            <a:off x="727795" y="1557495"/>
            <a:ext cx="10736410" cy="2632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fontScale="95000"/>
          </a:bodyPr>
          <a:lstStyle/>
          <a:p>
            <a:pPr lvl="0" algn="just" defTabSz="913765">
              <a:spcBef>
                <a:spcPct val="0"/>
              </a:spcBef>
              <a:spcAft>
                <a:spcPct val="0"/>
              </a:spcAft>
              <a:defRPr/>
            </a:pPr>
            <a:r>
              <a:rPr lang="vi-VN" altLang="vi-VN" sz="2200" dirty="0">
                <a:solidFill>
                  <a:schemeClr val="bg2">
                    <a:lumMod val="10000"/>
                  </a:schemeClr>
                </a:solidFill>
                <a:latin typeface="Noto Sans"/>
                <a:ea typeface="Noto Sans"/>
                <a:cs typeface="+mn-ea"/>
                <a:sym typeface="+mn-lt"/>
              </a:rPr>
              <a:t>Trước sự phát triển của Cách mạng Công nghiệp 4.0, các công nghệ như IoT, AI và tự động hóa ngày càng đóng vai trò quan trọng trong việc đảm bảo an toàn, đặc biệt là trong phòng chống cháy nổ. </a:t>
            </a:r>
            <a:endParaRPr lang="en-US" altLang="vi-VN" sz="2200" dirty="0">
              <a:solidFill>
                <a:schemeClr val="bg2">
                  <a:lumMod val="10000"/>
                </a:schemeClr>
              </a:solidFill>
              <a:latin typeface="Noto Sans"/>
              <a:ea typeface="Noto Sans"/>
              <a:cs typeface="+mn-ea"/>
              <a:sym typeface="+mn-lt"/>
            </a:endParaRPr>
          </a:p>
          <a:p>
            <a:pPr lvl="0" algn="just" defTabSz="913765">
              <a:spcBef>
                <a:spcPct val="0"/>
              </a:spcBef>
              <a:spcAft>
                <a:spcPct val="0"/>
              </a:spcAft>
              <a:defRPr/>
            </a:pPr>
            <a:r>
              <a:rPr lang="vi-VN" altLang="vi-VN" sz="2200" dirty="0">
                <a:solidFill>
                  <a:schemeClr val="bg2">
                    <a:lumMod val="10000"/>
                  </a:schemeClr>
                </a:solidFill>
                <a:latin typeface="Noto Sans"/>
                <a:ea typeface="Noto Sans"/>
                <a:cs typeface="+mn-ea"/>
                <a:sym typeface="+mn-lt"/>
              </a:rPr>
              <a:t>Nhằm góp phần nâng cao khả năng giám sát và cảnh báo sớm, nhóm đã chọn thực hiện đề tài “Thiết kế hệ thống phòng chống cháy nổ”, ứng dụng vi điều khiển ESP32 và nền tảng IoT để giám sát khí cháy, nhiệt độ, phát hiện lửa và điều khiển thiết bị cảnh báo từ xa.</a:t>
            </a:r>
            <a:endParaRPr kumimoji="0" lang="zh-CN" altLang="en-US" sz="2200" b="0" i="0" u="none" strike="noStrike" kern="1200" cap="none" spc="0" normalizeH="0" baseline="0" noProof="0" dirty="0">
              <a:ln>
                <a:noFill/>
              </a:ln>
              <a:solidFill>
                <a:schemeClr val="bg2">
                  <a:lumMod val="10000"/>
                </a:schemeClr>
              </a:solidFill>
              <a:effectLst/>
              <a:uLnTx/>
              <a:uFillTx/>
              <a:cs typeface="+mn-ea"/>
              <a:sym typeface="+mn-lt"/>
            </a:endParaRPr>
          </a:p>
        </p:txBody>
      </p:sp>
      <p:sp>
        <p:nvSpPr>
          <p:cNvPr id="72" name="iSlíďè">
            <a:extLst>
              <a:ext uri="{FF2B5EF4-FFF2-40B4-BE49-F238E27FC236}">
                <a16:creationId xmlns:a16="http://schemas.microsoft.com/office/drawing/2014/main" id="{E1D63E32-394F-4254-A183-E65AA5838D02}"/>
              </a:ext>
            </a:extLst>
          </p:cNvPr>
          <p:cNvSpPr txBox="1"/>
          <p:nvPr/>
        </p:nvSpPr>
        <p:spPr bwMode="auto">
          <a:xfrm>
            <a:off x="799098" y="893138"/>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3000" b="1" i="0" u="none" strike="noStrike" kern="1200" cap="none" spc="0" normalizeH="0" baseline="0" noProof="0" dirty="0" err="1">
                <a:ln>
                  <a:noFill/>
                </a:ln>
                <a:solidFill>
                  <a:schemeClr val="bg2">
                    <a:lumMod val="10000"/>
                  </a:schemeClr>
                </a:solidFill>
                <a:effectLst/>
                <a:uLnTx/>
                <a:uFillTx/>
                <a:latin typeface="Noto Sans"/>
                <a:ea typeface="Noto Sans"/>
                <a:cs typeface="+mn-ea"/>
                <a:sym typeface="+mn-lt"/>
              </a:rPr>
              <a:t>Giới</a:t>
            </a:r>
            <a:r>
              <a:rPr kumimoji="0" lang="en-US" altLang="vi-VN" sz="3000" b="1" i="0" u="none" strike="noStrike" kern="1200" cap="none" spc="0" normalizeH="0" noProof="0" dirty="0">
                <a:ln>
                  <a:noFill/>
                </a:ln>
                <a:solidFill>
                  <a:schemeClr val="bg2">
                    <a:lumMod val="10000"/>
                  </a:schemeClr>
                </a:solidFill>
                <a:effectLst/>
                <a:uLnTx/>
                <a:uFillTx/>
                <a:latin typeface="Noto Sans"/>
                <a:ea typeface="Noto Sans"/>
                <a:cs typeface="+mn-ea"/>
                <a:sym typeface="+mn-lt"/>
              </a:rPr>
              <a:t> </a:t>
            </a:r>
            <a:r>
              <a:rPr kumimoji="0" lang="en-US" altLang="vi-VN" sz="3000" b="1" i="0" u="none" strike="noStrike" kern="1200" cap="none" spc="0" normalizeH="0" noProof="0" dirty="0" err="1">
                <a:ln>
                  <a:noFill/>
                </a:ln>
                <a:solidFill>
                  <a:schemeClr val="bg2">
                    <a:lumMod val="10000"/>
                  </a:schemeClr>
                </a:solidFill>
                <a:effectLst/>
                <a:uLnTx/>
                <a:uFillTx/>
                <a:latin typeface="Noto Sans"/>
                <a:ea typeface="Noto Sans"/>
                <a:cs typeface="+mn-ea"/>
                <a:sym typeface="+mn-lt"/>
              </a:rPr>
              <a:t>thiệu</a:t>
            </a:r>
            <a:r>
              <a:rPr kumimoji="0" lang="en-US" altLang="vi-VN" sz="3000" b="1" i="0" u="none" strike="noStrike" kern="1200" cap="none" spc="0" normalizeH="0" noProof="0" dirty="0">
                <a:ln>
                  <a:noFill/>
                </a:ln>
                <a:solidFill>
                  <a:schemeClr val="bg2">
                    <a:lumMod val="10000"/>
                  </a:schemeClr>
                </a:solidFill>
                <a:effectLst/>
                <a:uLnTx/>
                <a:uFillTx/>
                <a:latin typeface="Noto Sans"/>
                <a:ea typeface="Noto Sans"/>
                <a:cs typeface="+mn-ea"/>
                <a:sym typeface="+mn-lt"/>
              </a:rPr>
              <a:t> </a:t>
            </a:r>
            <a:r>
              <a:rPr kumimoji="0" lang="en-US" altLang="vi-VN" sz="3000" b="1" i="0" u="none" strike="noStrike" kern="1200" cap="none" spc="0" normalizeH="0" noProof="0" dirty="0" err="1">
                <a:ln>
                  <a:noFill/>
                </a:ln>
                <a:solidFill>
                  <a:schemeClr val="bg2">
                    <a:lumMod val="10000"/>
                  </a:schemeClr>
                </a:solidFill>
                <a:effectLst/>
                <a:uLnTx/>
                <a:uFillTx/>
                <a:latin typeface="Noto Sans"/>
                <a:ea typeface="Noto Sans"/>
                <a:cs typeface="+mn-ea"/>
                <a:sym typeface="+mn-lt"/>
              </a:rPr>
              <a:t>đề</a:t>
            </a:r>
            <a:r>
              <a:rPr kumimoji="0" lang="en-US" altLang="vi-VN" sz="3000" b="1" i="0" u="none" strike="noStrike" kern="1200" cap="none" spc="0" normalizeH="0" noProof="0" dirty="0">
                <a:ln>
                  <a:noFill/>
                </a:ln>
                <a:solidFill>
                  <a:schemeClr val="bg2">
                    <a:lumMod val="10000"/>
                  </a:schemeClr>
                </a:solidFill>
                <a:effectLst/>
                <a:uLnTx/>
                <a:uFillTx/>
                <a:latin typeface="Noto Sans"/>
                <a:ea typeface="Noto Sans"/>
                <a:cs typeface="+mn-ea"/>
                <a:sym typeface="+mn-lt"/>
              </a:rPr>
              <a:t> </a:t>
            </a:r>
            <a:r>
              <a:rPr kumimoji="0" lang="en-US" altLang="vi-VN" sz="3000" b="1" i="0" u="none" strike="noStrike" kern="1200" cap="none" spc="0" normalizeH="0" noProof="0" dirty="0" err="1">
                <a:ln>
                  <a:noFill/>
                </a:ln>
                <a:solidFill>
                  <a:schemeClr val="bg2">
                    <a:lumMod val="10000"/>
                  </a:schemeClr>
                </a:solidFill>
                <a:effectLst/>
                <a:uLnTx/>
                <a:uFillTx/>
                <a:latin typeface="Noto Sans"/>
                <a:ea typeface="Noto Sans"/>
                <a:cs typeface="+mn-ea"/>
                <a:sym typeface="+mn-lt"/>
              </a:rPr>
              <a:t>tài</a:t>
            </a:r>
            <a:endParaRPr kumimoji="0" lang="vi-VN" altLang="vi-VN" sz="3000" b="1" i="0" u="none" strike="noStrike" kern="1200" cap="none" spc="0" normalizeH="0" baseline="0" noProof="0" dirty="0">
              <a:ln>
                <a:noFill/>
              </a:ln>
              <a:solidFill>
                <a:schemeClr val="bg2">
                  <a:lumMod val="10000"/>
                </a:schemeClr>
              </a:solidFill>
              <a:effectLst/>
              <a:uLnTx/>
              <a:uFillTx/>
              <a:latin typeface="Noto Sans"/>
              <a:ea typeface="Noto Sans"/>
              <a:cs typeface="+mn-ea"/>
              <a:sym typeface="+mn-lt"/>
            </a:endParaRPr>
          </a:p>
        </p:txBody>
      </p:sp>
    </p:spTree>
    <p:extLst>
      <p:ext uri="{BB962C8B-B14F-4D97-AF65-F5344CB8AC3E}">
        <p14:creationId xmlns:p14="http://schemas.microsoft.com/office/powerpoint/2010/main" val="2345577332"/>
      </p:ext>
    </p:extLst>
  </p:cSld>
  <p:clrMapOvr>
    <a:masterClrMapping/>
  </p:clrMapOvr>
  <p:transition spd="med" advClick="0" advTm="1000">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iSlíďè">
            <a:extLst>
              <a:ext uri="{FF2B5EF4-FFF2-40B4-BE49-F238E27FC236}">
                <a16:creationId xmlns:a16="http://schemas.microsoft.com/office/drawing/2014/main" id="{E1D63E32-394F-4254-A183-E65AA5838D02}"/>
              </a:ext>
            </a:extLst>
          </p:cNvPr>
          <p:cNvSpPr txBox="1"/>
          <p:nvPr/>
        </p:nvSpPr>
        <p:spPr bwMode="auto">
          <a:xfrm>
            <a:off x="799098" y="893138"/>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3000" b="1" i="0" u="none" strike="noStrike" kern="1200" cap="none" spc="0" normalizeH="0" baseline="0" noProof="0" dirty="0" err="1">
                <a:ln>
                  <a:noFill/>
                </a:ln>
                <a:solidFill>
                  <a:schemeClr val="bg2">
                    <a:lumMod val="10000"/>
                  </a:schemeClr>
                </a:solidFill>
                <a:effectLst/>
                <a:uLnTx/>
                <a:uFillTx/>
                <a:latin typeface="Noto Sans"/>
                <a:ea typeface="Noto Sans"/>
                <a:cs typeface="+mn-ea"/>
                <a:sym typeface="+mn-lt"/>
              </a:rPr>
              <a:t>Giới</a:t>
            </a:r>
            <a:r>
              <a:rPr kumimoji="0" lang="en-US" altLang="vi-VN" sz="3000" b="1" i="0" u="none" strike="noStrike" kern="1200" cap="none" spc="0" normalizeH="0" noProof="0" dirty="0">
                <a:ln>
                  <a:noFill/>
                </a:ln>
                <a:solidFill>
                  <a:schemeClr val="bg2">
                    <a:lumMod val="10000"/>
                  </a:schemeClr>
                </a:solidFill>
                <a:effectLst/>
                <a:uLnTx/>
                <a:uFillTx/>
                <a:latin typeface="Noto Sans"/>
                <a:ea typeface="Noto Sans"/>
                <a:cs typeface="+mn-ea"/>
                <a:sym typeface="+mn-lt"/>
              </a:rPr>
              <a:t> </a:t>
            </a:r>
            <a:r>
              <a:rPr kumimoji="0" lang="en-US" altLang="vi-VN" sz="3000" b="1" i="0" u="none" strike="noStrike" kern="1200" cap="none" spc="0" normalizeH="0" noProof="0" dirty="0" err="1">
                <a:ln>
                  <a:noFill/>
                </a:ln>
                <a:solidFill>
                  <a:schemeClr val="bg2">
                    <a:lumMod val="10000"/>
                  </a:schemeClr>
                </a:solidFill>
                <a:effectLst/>
                <a:uLnTx/>
                <a:uFillTx/>
                <a:latin typeface="Noto Sans"/>
                <a:ea typeface="Noto Sans"/>
                <a:cs typeface="+mn-ea"/>
                <a:sym typeface="+mn-lt"/>
              </a:rPr>
              <a:t>thiệu</a:t>
            </a:r>
            <a:r>
              <a:rPr kumimoji="0" lang="en-US" altLang="vi-VN" sz="3000" b="1" i="0" u="none" strike="noStrike" kern="1200" cap="none" spc="0" normalizeH="0" noProof="0" dirty="0">
                <a:ln>
                  <a:noFill/>
                </a:ln>
                <a:solidFill>
                  <a:schemeClr val="bg2">
                    <a:lumMod val="10000"/>
                  </a:schemeClr>
                </a:solidFill>
                <a:effectLst/>
                <a:uLnTx/>
                <a:uFillTx/>
                <a:latin typeface="Noto Sans"/>
                <a:ea typeface="Noto Sans"/>
                <a:cs typeface="+mn-ea"/>
                <a:sym typeface="+mn-lt"/>
              </a:rPr>
              <a:t> </a:t>
            </a:r>
            <a:r>
              <a:rPr kumimoji="0" lang="en-US" altLang="vi-VN" sz="3000" b="1" i="0" u="none" strike="noStrike" kern="1200" cap="none" spc="0" normalizeH="0" noProof="0" dirty="0" err="1">
                <a:ln>
                  <a:noFill/>
                </a:ln>
                <a:solidFill>
                  <a:schemeClr val="bg2">
                    <a:lumMod val="10000"/>
                  </a:schemeClr>
                </a:solidFill>
                <a:effectLst/>
                <a:uLnTx/>
                <a:uFillTx/>
                <a:latin typeface="Noto Sans"/>
                <a:ea typeface="Noto Sans"/>
                <a:cs typeface="+mn-ea"/>
                <a:sym typeface="+mn-lt"/>
              </a:rPr>
              <a:t>hệ</a:t>
            </a:r>
            <a:r>
              <a:rPr kumimoji="0" lang="en-US" altLang="vi-VN" sz="3000" b="1" i="0" u="none" strike="noStrike" kern="1200" cap="none" spc="0" normalizeH="0" noProof="0" dirty="0">
                <a:ln>
                  <a:noFill/>
                </a:ln>
                <a:solidFill>
                  <a:schemeClr val="bg2">
                    <a:lumMod val="10000"/>
                  </a:schemeClr>
                </a:solidFill>
                <a:effectLst/>
                <a:uLnTx/>
                <a:uFillTx/>
                <a:latin typeface="Noto Sans"/>
                <a:ea typeface="Noto Sans"/>
                <a:cs typeface="+mn-ea"/>
                <a:sym typeface="+mn-lt"/>
              </a:rPr>
              <a:t> </a:t>
            </a:r>
            <a:r>
              <a:rPr kumimoji="0" lang="en-US" altLang="vi-VN" sz="3000" b="1" i="0" u="none" strike="noStrike" kern="1200" cap="none" spc="0" normalizeH="0" noProof="0" dirty="0" err="1">
                <a:ln>
                  <a:noFill/>
                </a:ln>
                <a:solidFill>
                  <a:schemeClr val="bg2">
                    <a:lumMod val="10000"/>
                  </a:schemeClr>
                </a:solidFill>
                <a:effectLst/>
                <a:uLnTx/>
                <a:uFillTx/>
                <a:latin typeface="Noto Sans"/>
                <a:ea typeface="Noto Sans"/>
                <a:cs typeface="+mn-ea"/>
                <a:sym typeface="+mn-lt"/>
              </a:rPr>
              <a:t>thống</a:t>
            </a:r>
            <a:endParaRPr kumimoji="0" lang="vi-VN" altLang="vi-VN" sz="3000" b="1" i="0" u="none" strike="noStrike" kern="1200" cap="none" spc="0" normalizeH="0" baseline="0" noProof="0" dirty="0">
              <a:ln>
                <a:noFill/>
              </a:ln>
              <a:solidFill>
                <a:schemeClr val="bg2">
                  <a:lumMod val="10000"/>
                </a:schemeClr>
              </a:solidFill>
              <a:effectLst/>
              <a:uLnTx/>
              <a:uFillTx/>
              <a:latin typeface="Noto Sans"/>
              <a:ea typeface="Noto Sans"/>
              <a:cs typeface="+mn-ea"/>
              <a:sym typeface="+mn-lt"/>
            </a:endParaRPr>
          </a:p>
        </p:txBody>
      </p:sp>
      <p:pic>
        <p:nvPicPr>
          <p:cNvPr id="1026" name="Picture 2" descr="Kit RF thu phát WiFi Bluetooth Esp32 Micro">
            <a:extLst>
              <a:ext uri="{FF2B5EF4-FFF2-40B4-BE49-F238E27FC236}">
                <a16:creationId xmlns:a16="http://schemas.microsoft.com/office/drawing/2014/main" id="{798220EB-9468-45A2-9B39-869FC2B25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119" y="2813540"/>
            <a:ext cx="3987730" cy="2687938"/>
          </a:xfrm>
          <a:prstGeom prst="rect">
            <a:avLst/>
          </a:prstGeom>
          <a:noFill/>
          <a:extLst>
            <a:ext uri="{909E8E84-426E-40DD-AFC4-6F175D3DCCD1}">
              <a14:hiddenFill xmlns:a14="http://schemas.microsoft.com/office/drawing/2010/main">
                <a:solidFill>
                  <a:srgbClr val="FFFFFF"/>
                </a:solidFill>
              </a14:hiddenFill>
            </a:ext>
          </a:extLst>
        </p:spPr>
      </p:pic>
      <p:sp>
        <p:nvSpPr>
          <p:cNvPr id="59" name="išľíďè">
            <a:extLst>
              <a:ext uri="{FF2B5EF4-FFF2-40B4-BE49-F238E27FC236}">
                <a16:creationId xmlns:a16="http://schemas.microsoft.com/office/drawing/2014/main" id="{0B2AAC93-A7E6-4503-B607-BE2BC9294F36}"/>
              </a:ext>
            </a:extLst>
          </p:cNvPr>
          <p:cNvSpPr/>
          <p:nvPr/>
        </p:nvSpPr>
        <p:spPr bwMode="auto">
          <a:xfrm>
            <a:off x="931006" y="1597682"/>
            <a:ext cx="4127843"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00000"/>
              </a:lnSpc>
              <a:spcBef>
                <a:spcPct val="0"/>
              </a:spcBef>
              <a:spcAft>
                <a:spcPct val="0"/>
              </a:spcAft>
              <a:buClrTx/>
              <a:buSzTx/>
              <a:buFontTx/>
              <a:buNone/>
              <a:defRPr/>
            </a:pPr>
            <a:r>
              <a:rPr lang="en-US" altLang="zh-CN" sz="2200" dirty="0">
                <a:solidFill>
                  <a:schemeClr val="bg2">
                    <a:lumMod val="10000"/>
                  </a:schemeClr>
                </a:solidFill>
                <a:latin typeface="Noto Sans"/>
                <a:ea typeface="Noto Sans"/>
                <a:cs typeface="+mn-ea"/>
                <a:sym typeface="+mn-lt"/>
              </a:rPr>
              <a:t>a) Module </a:t>
            </a:r>
            <a:r>
              <a:rPr lang="en-US" altLang="zh-CN" sz="2200" dirty="0" err="1">
                <a:solidFill>
                  <a:schemeClr val="bg2">
                    <a:lumMod val="10000"/>
                  </a:schemeClr>
                </a:solidFill>
                <a:latin typeface="Noto Sans"/>
                <a:ea typeface="Noto Sans"/>
                <a:cs typeface="+mn-ea"/>
                <a:sym typeface="+mn-lt"/>
              </a:rPr>
              <a:t>xử</a:t>
            </a:r>
            <a:r>
              <a:rPr lang="en-US" altLang="zh-CN" sz="2200" dirty="0">
                <a:solidFill>
                  <a:schemeClr val="bg2">
                    <a:lumMod val="10000"/>
                  </a:schemeClr>
                </a:solidFill>
                <a:latin typeface="Noto Sans"/>
                <a:ea typeface="Noto Sans"/>
                <a:cs typeface="+mn-ea"/>
                <a:sym typeface="+mn-lt"/>
              </a:rPr>
              <a:t> </a:t>
            </a:r>
            <a:r>
              <a:rPr lang="en-US" altLang="zh-CN" sz="2200" dirty="0" err="1">
                <a:solidFill>
                  <a:schemeClr val="bg2">
                    <a:lumMod val="10000"/>
                  </a:schemeClr>
                </a:solidFill>
                <a:latin typeface="Noto Sans"/>
                <a:ea typeface="Noto Sans"/>
                <a:cs typeface="+mn-ea"/>
                <a:sym typeface="+mn-lt"/>
              </a:rPr>
              <a:t>lý</a:t>
            </a:r>
            <a:r>
              <a:rPr lang="en-US" altLang="zh-CN" sz="2200" dirty="0">
                <a:solidFill>
                  <a:schemeClr val="bg2">
                    <a:lumMod val="10000"/>
                  </a:schemeClr>
                </a:solidFill>
                <a:latin typeface="Noto Sans"/>
                <a:ea typeface="Noto Sans"/>
                <a:cs typeface="+mn-ea"/>
                <a:sym typeface="+mn-lt"/>
              </a:rPr>
              <a:t> </a:t>
            </a:r>
            <a:r>
              <a:rPr lang="en-US" altLang="zh-CN" sz="2200" dirty="0" err="1">
                <a:solidFill>
                  <a:schemeClr val="bg2">
                    <a:lumMod val="10000"/>
                  </a:schemeClr>
                </a:solidFill>
                <a:latin typeface="Noto Sans"/>
                <a:ea typeface="Noto Sans"/>
                <a:cs typeface="+mn-ea"/>
                <a:sym typeface="+mn-lt"/>
              </a:rPr>
              <a:t>trung</a:t>
            </a:r>
            <a:r>
              <a:rPr lang="en-US" altLang="zh-CN" sz="2200" dirty="0">
                <a:solidFill>
                  <a:schemeClr val="bg2">
                    <a:lumMod val="10000"/>
                  </a:schemeClr>
                </a:solidFill>
                <a:latin typeface="Noto Sans"/>
                <a:ea typeface="Noto Sans"/>
                <a:cs typeface="+mn-ea"/>
                <a:sym typeface="+mn-lt"/>
              </a:rPr>
              <a:t> </a:t>
            </a:r>
            <a:r>
              <a:rPr lang="en-US" altLang="zh-CN" sz="2200" dirty="0" err="1">
                <a:solidFill>
                  <a:schemeClr val="bg2">
                    <a:lumMod val="10000"/>
                  </a:schemeClr>
                </a:solidFill>
                <a:latin typeface="Noto Sans"/>
                <a:ea typeface="Noto Sans"/>
                <a:cs typeface="+mn-ea"/>
                <a:sym typeface="+mn-lt"/>
              </a:rPr>
              <a:t>tâm</a:t>
            </a:r>
            <a:endParaRPr kumimoji="0" lang="zh-CN" altLang="en-US" sz="2200" b="0" i="0" u="none" strike="noStrike" kern="1200" cap="none" spc="0" normalizeH="0" baseline="0" noProof="0" dirty="0">
              <a:ln>
                <a:noFill/>
              </a:ln>
              <a:solidFill>
                <a:schemeClr val="bg2">
                  <a:lumMod val="10000"/>
                </a:schemeClr>
              </a:solidFill>
              <a:effectLst/>
              <a:uLnTx/>
              <a:uFillTx/>
              <a:cs typeface="+mn-ea"/>
              <a:sym typeface="+mn-lt"/>
            </a:endParaRPr>
          </a:p>
        </p:txBody>
      </p:sp>
      <p:sp>
        <p:nvSpPr>
          <p:cNvPr id="60" name="MH_Title">
            <a:extLst>
              <a:ext uri="{FF2B5EF4-FFF2-40B4-BE49-F238E27FC236}">
                <a16:creationId xmlns:a16="http://schemas.microsoft.com/office/drawing/2014/main" id="{F5350D18-11CC-4385-8286-0201DFA1D40C}"/>
              </a:ext>
            </a:extLst>
          </p:cNvPr>
          <p:cNvSpPr txBox="1">
            <a:spLocks noChangeArrowheads="1"/>
          </p:cNvSpPr>
          <p:nvPr>
            <p:custDataLst>
              <p:tags r:id="rId1"/>
            </p:custDataLst>
          </p:nvPr>
        </p:nvSpPr>
        <p:spPr bwMode="auto">
          <a:xfrm flipH="1">
            <a:off x="6096000" y="2813540"/>
            <a:ext cx="5037574" cy="234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defPPr>
              <a:defRPr lang="zh-CN"/>
            </a:defPPr>
            <a:lvl1pPr>
              <a:defRPr>
                <a:latin typeface="华文细黑" panose="02010600040101010101" pitchFamily="2" charset="-122"/>
                <a:ea typeface="华文细黑" panose="02010600040101010101" pitchFamily="2" charset="-122"/>
              </a:defRPr>
            </a:lvl1pPr>
            <a:lvl2pPr marL="742950" indent="-285750">
              <a:defRPr>
                <a:latin typeface="Arial Narrow" panose="020B0606020202030204" pitchFamily="34" charset="0"/>
                <a:ea typeface="宋体" panose="02010600030101010101" pitchFamily="2" charset="-122"/>
              </a:defRPr>
            </a:lvl2pPr>
            <a:lvl3pPr marL="1143000" indent="-228600">
              <a:defRPr>
                <a:latin typeface="Arial Narrow" panose="020B0606020202030204" pitchFamily="34" charset="0"/>
                <a:ea typeface="宋体" panose="02010600030101010101" pitchFamily="2" charset="-122"/>
              </a:defRPr>
            </a:lvl3pPr>
            <a:lvl4pPr marL="1600200" indent="-228600">
              <a:defRPr>
                <a:latin typeface="Arial Narrow" panose="020B0606020202030204" pitchFamily="34" charset="0"/>
                <a:ea typeface="宋体" panose="02010600030101010101" pitchFamily="2" charset="-122"/>
              </a:defRPr>
            </a:lvl4pPr>
            <a:lvl5pPr marL="2057400" indent="-228600">
              <a:defRPr>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latin typeface="Arial Narrow" panose="020B0606020202030204" pitchFamily="34" charset="0"/>
                <a:ea typeface="宋体" panose="02010600030101010101" pitchFamily="2" charset="-122"/>
              </a:defRPr>
            </a:lvl9pPr>
          </a:lstStyle>
          <a:p>
            <a:pPr defTabSz="913765">
              <a:lnSpc>
                <a:spcPct val="150000"/>
              </a:lnSpc>
              <a:spcBef>
                <a:spcPct val="0"/>
              </a:spcBef>
              <a:defRPr/>
            </a:pPr>
            <a:r>
              <a:rPr lang="en-US" altLang="zh-CN" sz="2200" dirty="0">
                <a:solidFill>
                  <a:schemeClr val="bg2">
                    <a:lumMod val="10000"/>
                  </a:schemeClr>
                </a:solidFill>
                <a:latin typeface="Noto Sans" panose="020B0502040504020204" pitchFamily="34" charset="0"/>
                <a:ea typeface="Noto Sans" panose="020B0502040504020204" pitchFamily="34" charset="0"/>
                <a:cs typeface="Noto Sans" panose="020B0502040504020204" pitchFamily="34" charset="0"/>
                <a:sym typeface="+mn-lt"/>
              </a:rPr>
              <a:t>Module </a:t>
            </a:r>
            <a:r>
              <a:rPr lang="en-US" altLang="zh-CN" sz="2200" dirty="0" err="1">
                <a:solidFill>
                  <a:schemeClr val="bg2">
                    <a:lumMod val="10000"/>
                  </a:schemeClr>
                </a:solidFill>
                <a:latin typeface="Noto Sans" panose="020B0502040504020204" pitchFamily="34" charset="0"/>
                <a:ea typeface="Noto Sans" panose="020B0502040504020204" pitchFamily="34" charset="0"/>
                <a:cs typeface="Noto Sans" panose="020B0502040504020204" pitchFamily="34" charset="0"/>
                <a:sym typeface="+mn-lt"/>
              </a:rPr>
              <a:t>ESP32</a:t>
            </a:r>
            <a:r>
              <a:rPr lang="en-US" altLang="zh-CN" sz="2200" dirty="0">
                <a:solidFill>
                  <a:schemeClr val="bg2">
                    <a:lumMod val="10000"/>
                  </a:schemeClr>
                </a:solidFill>
                <a:latin typeface="Noto Sans" panose="020B0502040504020204" pitchFamily="34" charset="0"/>
                <a:ea typeface="Noto Sans" panose="020B0502040504020204" pitchFamily="34" charset="0"/>
                <a:cs typeface="Noto Sans" panose="020B0502040504020204" pitchFamily="34" charset="0"/>
                <a:sym typeface="+mn-lt"/>
              </a:rPr>
              <a:t>-</a:t>
            </a:r>
            <a:r>
              <a:rPr lang="en-US" altLang="zh-CN" sz="2200" dirty="0" err="1">
                <a:solidFill>
                  <a:schemeClr val="bg2">
                    <a:lumMod val="10000"/>
                  </a:schemeClr>
                </a:solidFill>
                <a:latin typeface="Noto Sans" panose="020B0502040504020204" pitchFamily="34" charset="0"/>
                <a:ea typeface="Noto Sans" panose="020B0502040504020204" pitchFamily="34" charset="0"/>
                <a:cs typeface="Noto Sans" panose="020B0502040504020204" pitchFamily="34" charset="0"/>
                <a:sym typeface="+mn-lt"/>
              </a:rPr>
              <a:t>WOOM</a:t>
            </a:r>
            <a:r>
              <a:rPr lang="en-US" altLang="zh-CN" sz="2200" dirty="0">
                <a:solidFill>
                  <a:schemeClr val="bg2">
                    <a:lumMod val="10000"/>
                  </a:schemeClr>
                </a:solidFill>
                <a:latin typeface="Noto Sans" panose="020B0502040504020204" pitchFamily="34" charset="0"/>
                <a:ea typeface="Noto Sans" panose="020B0502040504020204" pitchFamily="34" charset="0"/>
                <a:cs typeface="Noto Sans" panose="020B0502040504020204" pitchFamily="34" charset="0"/>
                <a:sym typeface="+mn-lt"/>
              </a:rPr>
              <a:t>-32</a:t>
            </a:r>
          </a:p>
          <a:p>
            <a:pPr marL="342900" indent="-342900" defTabSz="913765">
              <a:lnSpc>
                <a:spcPct val="150000"/>
              </a:lnSpc>
              <a:spcBef>
                <a:spcPct val="0"/>
              </a:spcBef>
              <a:buFont typeface="Arial" panose="020B0604020202020204" pitchFamily="34" charset="0"/>
              <a:buChar char="•"/>
              <a:defRPr/>
            </a:pPr>
            <a:r>
              <a:rPr lang="en-US" altLang="zh-CN" sz="2200" dirty="0" err="1">
                <a:solidFill>
                  <a:schemeClr val="bg2">
                    <a:lumMod val="10000"/>
                  </a:schemeClr>
                </a:solidFill>
                <a:latin typeface="Noto Sans" panose="020B0502040504020204" pitchFamily="34" charset="0"/>
                <a:ea typeface="Noto Sans" panose="020B0502040504020204" pitchFamily="34" charset="0"/>
                <a:cs typeface="Noto Sans" panose="020B0502040504020204" pitchFamily="34" charset="0"/>
                <a:sym typeface="+mn-lt"/>
              </a:rPr>
              <a:t>Điện</a:t>
            </a:r>
            <a:r>
              <a:rPr lang="en-US" altLang="zh-CN" sz="2200" dirty="0">
                <a:solidFill>
                  <a:schemeClr val="bg2">
                    <a:lumMod val="10000"/>
                  </a:schemeClr>
                </a:solidFill>
                <a:latin typeface="Noto Sans" panose="020B0502040504020204" pitchFamily="34" charset="0"/>
                <a:ea typeface="Noto Sans" panose="020B0502040504020204" pitchFamily="34" charset="0"/>
                <a:cs typeface="Noto Sans" panose="020B0502040504020204" pitchFamily="34" charset="0"/>
                <a:sym typeface="+mn-lt"/>
              </a:rPr>
              <a:t> </a:t>
            </a:r>
            <a:r>
              <a:rPr lang="en-US" altLang="zh-CN" sz="2200" dirty="0" err="1">
                <a:solidFill>
                  <a:schemeClr val="bg2">
                    <a:lumMod val="10000"/>
                  </a:schemeClr>
                </a:solidFill>
                <a:latin typeface="Noto Sans" panose="020B0502040504020204" pitchFamily="34" charset="0"/>
                <a:ea typeface="Noto Sans" panose="020B0502040504020204" pitchFamily="34" charset="0"/>
                <a:cs typeface="Noto Sans" panose="020B0502040504020204" pitchFamily="34" charset="0"/>
                <a:sym typeface="+mn-lt"/>
              </a:rPr>
              <a:t>áp</a:t>
            </a:r>
            <a:r>
              <a:rPr lang="en-US" altLang="zh-CN" sz="2200" dirty="0">
                <a:solidFill>
                  <a:schemeClr val="bg2">
                    <a:lumMod val="10000"/>
                  </a:schemeClr>
                </a:solidFill>
                <a:latin typeface="Noto Sans" panose="020B0502040504020204" pitchFamily="34" charset="0"/>
                <a:ea typeface="Noto Sans" panose="020B0502040504020204" pitchFamily="34" charset="0"/>
                <a:cs typeface="Noto Sans" panose="020B0502040504020204" pitchFamily="34" charset="0"/>
                <a:sym typeface="+mn-lt"/>
              </a:rPr>
              <a:t> </a:t>
            </a:r>
            <a:r>
              <a:rPr lang="en-US" altLang="zh-CN" sz="2200" dirty="0" err="1">
                <a:solidFill>
                  <a:schemeClr val="bg2">
                    <a:lumMod val="10000"/>
                  </a:schemeClr>
                </a:solidFill>
                <a:latin typeface="Noto Sans" panose="020B0502040504020204" pitchFamily="34" charset="0"/>
                <a:ea typeface="Noto Sans" panose="020B0502040504020204" pitchFamily="34" charset="0"/>
                <a:cs typeface="Noto Sans" panose="020B0502040504020204" pitchFamily="34" charset="0"/>
                <a:sym typeface="+mn-lt"/>
              </a:rPr>
              <a:t>3.3V</a:t>
            </a:r>
            <a:endParaRPr lang="en-US" altLang="zh-CN" sz="2200" dirty="0">
              <a:solidFill>
                <a:schemeClr val="bg2">
                  <a:lumMod val="10000"/>
                </a:schemeClr>
              </a:solidFill>
              <a:latin typeface="Noto Sans" panose="020B0502040504020204" pitchFamily="34" charset="0"/>
              <a:ea typeface="Noto Sans" panose="020B0502040504020204" pitchFamily="34" charset="0"/>
              <a:cs typeface="Noto Sans" panose="020B0502040504020204" pitchFamily="34" charset="0"/>
              <a:sym typeface="+mn-lt"/>
            </a:endParaRPr>
          </a:p>
          <a:p>
            <a:pPr marL="342900" indent="-342900" defTabSz="913765">
              <a:lnSpc>
                <a:spcPct val="150000"/>
              </a:lnSpc>
              <a:spcBef>
                <a:spcPct val="0"/>
              </a:spcBef>
              <a:buFont typeface="Arial" panose="020B0604020202020204" pitchFamily="34" charset="0"/>
              <a:buChar char="•"/>
              <a:defRPr/>
            </a:pPr>
            <a:r>
              <a:rPr lang="en-US" altLang="zh-CN" sz="2200" dirty="0" err="1">
                <a:solidFill>
                  <a:schemeClr val="bg2">
                    <a:lumMod val="10000"/>
                  </a:schemeClr>
                </a:solidFill>
                <a:latin typeface="Noto Sans" panose="020B0502040504020204" pitchFamily="34" charset="0"/>
                <a:ea typeface="Noto Sans" panose="020B0502040504020204" pitchFamily="34" charset="0"/>
                <a:cs typeface="Noto Sans" panose="020B0502040504020204" pitchFamily="34" charset="0"/>
                <a:sym typeface="+mn-lt"/>
              </a:rPr>
              <a:t>Hỗ</a:t>
            </a:r>
            <a:r>
              <a:rPr lang="en-US" altLang="zh-CN" sz="2200" dirty="0">
                <a:solidFill>
                  <a:schemeClr val="bg2">
                    <a:lumMod val="10000"/>
                  </a:schemeClr>
                </a:solidFill>
                <a:latin typeface="Noto Sans" panose="020B0502040504020204" pitchFamily="34" charset="0"/>
                <a:ea typeface="Noto Sans" panose="020B0502040504020204" pitchFamily="34" charset="0"/>
                <a:cs typeface="Noto Sans" panose="020B0502040504020204" pitchFamily="34" charset="0"/>
                <a:sym typeface="+mn-lt"/>
              </a:rPr>
              <a:t> </a:t>
            </a:r>
            <a:r>
              <a:rPr lang="en-US" altLang="zh-CN" sz="2200" dirty="0" err="1">
                <a:solidFill>
                  <a:schemeClr val="bg2">
                    <a:lumMod val="10000"/>
                  </a:schemeClr>
                </a:solidFill>
                <a:latin typeface="Noto Sans" panose="020B0502040504020204" pitchFamily="34" charset="0"/>
                <a:ea typeface="Noto Sans" panose="020B0502040504020204" pitchFamily="34" charset="0"/>
                <a:cs typeface="Noto Sans" panose="020B0502040504020204" pitchFamily="34" charset="0"/>
                <a:sym typeface="+mn-lt"/>
              </a:rPr>
              <a:t>trợ</a:t>
            </a:r>
            <a:r>
              <a:rPr lang="en-US" altLang="zh-CN" sz="2200" dirty="0">
                <a:solidFill>
                  <a:schemeClr val="bg2">
                    <a:lumMod val="10000"/>
                  </a:schemeClr>
                </a:solidFill>
                <a:latin typeface="Noto Sans" panose="020B0502040504020204" pitchFamily="34" charset="0"/>
                <a:ea typeface="Noto Sans" panose="020B0502040504020204" pitchFamily="34" charset="0"/>
                <a:cs typeface="Noto Sans" panose="020B0502040504020204" pitchFamily="34" charset="0"/>
                <a:sym typeface="+mn-lt"/>
              </a:rPr>
              <a:t> </a:t>
            </a:r>
            <a:r>
              <a:rPr lang="en-US" altLang="zh-CN" sz="2200" dirty="0" err="1">
                <a:solidFill>
                  <a:schemeClr val="bg2">
                    <a:lumMod val="10000"/>
                  </a:schemeClr>
                </a:solidFill>
                <a:latin typeface="Noto Sans" panose="020B0502040504020204" pitchFamily="34" charset="0"/>
                <a:ea typeface="Noto Sans" panose="020B0502040504020204" pitchFamily="34" charset="0"/>
                <a:cs typeface="Noto Sans" panose="020B0502040504020204" pitchFamily="34" charset="0"/>
                <a:sym typeface="+mn-lt"/>
              </a:rPr>
              <a:t>WiFi</a:t>
            </a:r>
            <a:r>
              <a:rPr lang="en-US" altLang="zh-CN" sz="2200" dirty="0">
                <a:solidFill>
                  <a:schemeClr val="bg2">
                    <a:lumMod val="10000"/>
                  </a:schemeClr>
                </a:solidFill>
                <a:latin typeface="Noto Sans" panose="020B0502040504020204" pitchFamily="34" charset="0"/>
                <a:ea typeface="Noto Sans" panose="020B0502040504020204" pitchFamily="34" charset="0"/>
                <a:cs typeface="Noto Sans" panose="020B0502040504020204" pitchFamily="34" charset="0"/>
                <a:sym typeface="+mn-lt"/>
              </a:rPr>
              <a:t>, Bluetooth</a:t>
            </a:r>
          </a:p>
          <a:p>
            <a:pPr marL="342900" indent="-342900" defTabSz="913765">
              <a:lnSpc>
                <a:spcPct val="150000"/>
              </a:lnSpc>
              <a:spcBef>
                <a:spcPct val="0"/>
              </a:spcBef>
              <a:buFont typeface="Arial" panose="020B0604020202020204" pitchFamily="34" charset="0"/>
              <a:buChar char="•"/>
              <a:defRPr/>
            </a:pPr>
            <a:r>
              <a:rPr lang="en-US" altLang="zh-CN" sz="2200" dirty="0" err="1">
                <a:solidFill>
                  <a:schemeClr val="bg2">
                    <a:lumMod val="10000"/>
                  </a:schemeClr>
                </a:solidFill>
                <a:latin typeface="Noto Sans" panose="020B0502040504020204" pitchFamily="34" charset="0"/>
                <a:ea typeface="Noto Sans" panose="020B0502040504020204" pitchFamily="34" charset="0"/>
                <a:cs typeface="Noto Sans" panose="020B0502040504020204" pitchFamily="34" charset="0"/>
                <a:sym typeface="+mn-lt"/>
              </a:rPr>
              <a:t>Thạch</a:t>
            </a:r>
            <a:r>
              <a:rPr lang="en-US" altLang="zh-CN" sz="2200" dirty="0">
                <a:solidFill>
                  <a:schemeClr val="bg2">
                    <a:lumMod val="10000"/>
                  </a:schemeClr>
                </a:solidFill>
                <a:latin typeface="Noto Sans" panose="020B0502040504020204" pitchFamily="34" charset="0"/>
                <a:ea typeface="Noto Sans" panose="020B0502040504020204" pitchFamily="34" charset="0"/>
                <a:cs typeface="Noto Sans" panose="020B0502040504020204" pitchFamily="34" charset="0"/>
                <a:sym typeface="+mn-lt"/>
              </a:rPr>
              <a:t> </a:t>
            </a:r>
            <a:r>
              <a:rPr lang="en-US" altLang="zh-CN" sz="2200" dirty="0" err="1">
                <a:solidFill>
                  <a:schemeClr val="bg2">
                    <a:lumMod val="10000"/>
                  </a:schemeClr>
                </a:solidFill>
                <a:latin typeface="Noto Sans" panose="020B0502040504020204" pitchFamily="34" charset="0"/>
                <a:ea typeface="Noto Sans" panose="020B0502040504020204" pitchFamily="34" charset="0"/>
                <a:cs typeface="Noto Sans" panose="020B0502040504020204" pitchFamily="34" charset="0"/>
                <a:sym typeface="+mn-lt"/>
              </a:rPr>
              <a:t>anh</a:t>
            </a:r>
            <a:r>
              <a:rPr lang="en-US" altLang="zh-CN" sz="2200" dirty="0">
                <a:solidFill>
                  <a:schemeClr val="bg2">
                    <a:lumMod val="10000"/>
                  </a:schemeClr>
                </a:solidFill>
                <a:latin typeface="Noto Sans" panose="020B0502040504020204" pitchFamily="34" charset="0"/>
                <a:ea typeface="Noto Sans" panose="020B0502040504020204" pitchFamily="34" charset="0"/>
                <a:cs typeface="Noto Sans" panose="020B0502040504020204" pitchFamily="34" charset="0"/>
                <a:sym typeface="+mn-lt"/>
              </a:rPr>
              <a:t> </a:t>
            </a:r>
            <a:r>
              <a:rPr lang="en-US" altLang="zh-CN" sz="2200" dirty="0" err="1">
                <a:solidFill>
                  <a:schemeClr val="bg2">
                    <a:lumMod val="10000"/>
                  </a:schemeClr>
                </a:solidFill>
                <a:latin typeface="Noto Sans" panose="020B0502040504020204" pitchFamily="34" charset="0"/>
                <a:ea typeface="Noto Sans" panose="020B0502040504020204" pitchFamily="34" charset="0"/>
                <a:cs typeface="Noto Sans" panose="020B0502040504020204" pitchFamily="34" charset="0"/>
                <a:sym typeface="+mn-lt"/>
              </a:rPr>
              <a:t>40MHz</a:t>
            </a:r>
            <a:endParaRPr lang="en-US" altLang="zh-CN" sz="2200" dirty="0">
              <a:solidFill>
                <a:schemeClr val="bg2">
                  <a:lumMod val="10000"/>
                </a:schemeClr>
              </a:solidFill>
              <a:latin typeface="Noto Sans" panose="020B0502040504020204" pitchFamily="34" charset="0"/>
              <a:ea typeface="Noto Sans" panose="020B0502040504020204" pitchFamily="34" charset="0"/>
              <a:cs typeface="Noto Sans" panose="020B0502040504020204" pitchFamily="34" charset="0"/>
              <a:sym typeface="+mn-lt"/>
            </a:endParaRPr>
          </a:p>
          <a:p>
            <a:pPr defTabSz="913765">
              <a:lnSpc>
                <a:spcPct val="100000"/>
              </a:lnSpc>
              <a:spcBef>
                <a:spcPct val="0"/>
              </a:spcBef>
              <a:defRPr/>
            </a:pPr>
            <a:endParaRPr lang="en-US" altLang="zh-CN" sz="2200" dirty="0">
              <a:solidFill>
                <a:schemeClr val="bg2">
                  <a:lumMod val="10000"/>
                </a:schemeClr>
              </a:solidFill>
              <a:latin typeface="Noto Sans" panose="020B0502040504020204" pitchFamily="34" charset="0"/>
              <a:ea typeface="Noto Sans" panose="020B0502040504020204" pitchFamily="34" charset="0"/>
              <a:cs typeface="Noto Sans" panose="020B0502040504020204" pitchFamily="34" charset="0"/>
              <a:sym typeface="+mn-lt"/>
            </a:endParaRPr>
          </a:p>
          <a:p>
            <a:pPr defTabSz="913765">
              <a:lnSpc>
                <a:spcPct val="100000"/>
              </a:lnSpc>
              <a:spcBef>
                <a:spcPct val="0"/>
              </a:spcBef>
              <a:defRPr/>
            </a:pPr>
            <a:endParaRPr lang="zh-CN" altLang="en-US" sz="2200" dirty="0">
              <a:solidFill>
                <a:schemeClr val="bg2">
                  <a:lumMod val="10000"/>
                </a:schemeClr>
              </a:solidFill>
              <a:latin typeface="Noto Sans" panose="020B0502040504020204" pitchFamily="34" charset="0"/>
              <a:ea typeface="+mn-ea"/>
              <a:cs typeface="Noto Sans" panose="020B0502040504020204" pitchFamily="34" charset="0"/>
              <a:sym typeface="+mn-lt"/>
            </a:endParaRPr>
          </a:p>
          <a:p>
            <a:pPr defTabSz="913765">
              <a:lnSpc>
                <a:spcPct val="120000"/>
              </a:lnSpc>
              <a:spcBef>
                <a:spcPct val="0"/>
              </a:spcBef>
              <a:defRPr/>
            </a:pPr>
            <a:endParaRPr lang="zh-CN" altLang="en-US" sz="2200" dirty="0">
              <a:solidFill>
                <a:schemeClr val="bg2">
                  <a:lumMod val="10000"/>
                </a:schemeClr>
              </a:solidFill>
              <a:latin typeface="Noto Sans" panose="020B0502040504020204" pitchFamily="34" charset="0"/>
              <a:ea typeface="+mn-ea"/>
              <a:cs typeface="Noto Sans" panose="020B0502040504020204" pitchFamily="34" charset="0"/>
              <a:sym typeface="+mn-lt"/>
            </a:endParaRPr>
          </a:p>
          <a:p>
            <a:pPr lvl="0" defTabSz="913765">
              <a:lnSpc>
                <a:spcPct val="120000"/>
              </a:lnSpc>
              <a:spcBef>
                <a:spcPct val="0"/>
              </a:spcBef>
              <a:defRPr/>
            </a:pPr>
            <a:endParaRPr lang="zh-CN" altLang="en-US" sz="2200" dirty="0">
              <a:solidFill>
                <a:schemeClr val="bg2">
                  <a:lumMod val="10000"/>
                </a:schemeClr>
              </a:solidFill>
              <a:latin typeface="Noto Sans" panose="020B0502040504020204" pitchFamily="34" charset="0"/>
              <a:ea typeface="+mn-ea"/>
              <a:cs typeface="Noto Sans" panose="020B0502040504020204" pitchFamily="34" charset="0"/>
              <a:sym typeface="+mn-lt"/>
            </a:endParaRPr>
          </a:p>
        </p:txBody>
      </p:sp>
    </p:spTree>
    <p:extLst>
      <p:ext uri="{BB962C8B-B14F-4D97-AF65-F5344CB8AC3E}">
        <p14:creationId xmlns:p14="http://schemas.microsoft.com/office/powerpoint/2010/main" val="213001657"/>
      </p:ext>
    </p:extLst>
  </p:cSld>
  <p:clrMapOvr>
    <a:masterClrMapping/>
  </p:clrMapOvr>
  <p:transition spd="med" advClick="0" advTm="1000">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iSlíďè">
            <a:extLst>
              <a:ext uri="{FF2B5EF4-FFF2-40B4-BE49-F238E27FC236}">
                <a16:creationId xmlns:a16="http://schemas.microsoft.com/office/drawing/2014/main" id="{E1D63E32-394F-4254-A183-E65AA5838D02}"/>
              </a:ext>
            </a:extLst>
          </p:cNvPr>
          <p:cNvSpPr txBox="1"/>
          <p:nvPr/>
        </p:nvSpPr>
        <p:spPr bwMode="auto">
          <a:xfrm>
            <a:off x="799098" y="893138"/>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3000" b="1" i="0" u="none" strike="noStrike" kern="1200" cap="none" spc="0" normalizeH="0" baseline="0" noProof="0" dirty="0" err="1">
                <a:ln>
                  <a:noFill/>
                </a:ln>
                <a:solidFill>
                  <a:schemeClr val="bg2">
                    <a:lumMod val="10000"/>
                  </a:schemeClr>
                </a:solidFill>
                <a:effectLst/>
                <a:uLnTx/>
                <a:uFillTx/>
                <a:latin typeface="Noto Sans"/>
                <a:ea typeface="Noto Sans"/>
                <a:cs typeface="+mn-ea"/>
                <a:sym typeface="+mn-lt"/>
              </a:rPr>
              <a:t>Giới</a:t>
            </a:r>
            <a:r>
              <a:rPr kumimoji="0" lang="en-US" altLang="vi-VN" sz="3000" b="1" i="0" u="none" strike="noStrike" kern="1200" cap="none" spc="0" normalizeH="0" noProof="0" dirty="0">
                <a:ln>
                  <a:noFill/>
                </a:ln>
                <a:solidFill>
                  <a:schemeClr val="bg2">
                    <a:lumMod val="10000"/>
                  </a:schemeClr>
                </a:solidFill>
                <a:effectLst/>
                <a:uLnTx/>
                <a:uFillTx/>
                <a:latin typeface="Noto Sans"/>
                <a:ea typeface="Noto Sans"/>
                <a:cs typeface="+mn-ea"/>
                <a:sym typeface="+mn-lt"/>
              </a:rPr>
              <a:t> </a:t>
            </a:r>
            <a:r>
              <a:rPr kumimoji="0" lang="en-US" altLang="vi-VN" sz="3000" b="1" i="0" u="none" strike="noStrike" kern="1200" cap="none" spc="0" normalizeH="0" noProof="0" dirty="0" err="1">
                <a:ln>
                  <a:noFill/>
                </a:ln>
                <a:solidFill>
                  <a:schemeClr val="bg2">
                    <a:lumMod val="10000"/>
                  </a:schemeClr>
                </a:solidFill>
                <a:effectLst/>
                <a:uLnTx/>
                <a:uFillTx/>
                <a:latin typeface="Noto Sans"/>
                <a:ea typeface="Noto Sans"/>
                <a:cs typeface="+mn-ea"/>
                <a:sym typeface="+mn-lt"/>
              </a:rPr>
              <a:t>thiệu</a:t>
            </a:r>
            <a:r>
              <a:rPr kumimoji="0" lang="en-US" altLang="vi-VN" sz="3000" b="1" i="0" u="none" strike="noStrike" kern="1200" cap="none" spc="0" normalizeH="0" noProof="0" dirty="0">
                <a:ln>
                  <a:noFill/>
                </a:ln>
                <a:solidFill>
                  <a:schemeClr val="bg2">
                    <a:lumMod val="10000"/>
                  </a:schemeClr>
                </a:solidFill>
                <a:effectLst/>
                <a:uLnTx/>
                <a:uFillTx/>
                <a:latin typeface="Noto Sans"/>
                <a:ea typeface="Noto Sans"/>
                <a:cs typeface="+mn-ea"/>
                <a:sym typeface="+mn-lt"/>
              </a:rPr>
              <a:t> </a:t>
            </a:r>
            <a:r>
              <a:rPr kumimoji="0" lang="en-US" altLang="vi-VN" sz="3000" b="1" i="0" u="none" strike="noStrike" kern="1200" cap="none" spc="0" normalizeH="0" noProof="0" dirty="0" err="1">
                <a:ln>
                  <a:noFill/>
                </a:ln>
                <a:solidFill>
                  <a:schemeClr val="bg2">
                    <a:lumMod val="10000"/>
                  </a:schemeClr>
                </a:solidFill>
                <a:effectLst/>
                <a:uLnTx/>
                <a:uFillTx/>
                <a:latin typeface="Noto Sans"/>
                <a:ea typeface="Noto Sans"/>
                <a:cs typeface="+mn-ea"/>
                <a:sym typeface="+mn-lt"/>
              </a:rPr>
              <a:t>hệ</a:t>
            </a:r>
            <a:r>
              <a:rPr kumimoji="0" lang="en-US" altLang="vi-VN" sz="3000" b="1" i="0" u="none" strike="noStrike" kern="1200" cap="none" spc="0" normalizeH="0" noProof="0" dirty="0">
                <a:ln>
                  <a:noFill/>
                </a:ln>
                <a:solidFill>
                  <a:schemeClr val="bg2">
                    <a:lumMod val="10000"/>
                  </a:schemeClr>
                </a:solidFill>
                <a:effectLst/>
                <a:uLnTx/>
                <a:uFillTx/>
                <a:latin typeface="Noto Sans"/>
                <a:ea typeface="Noto Sans"/>
                <a:cs typeface="+mn-ea"/>
                <a:sym typeface="+mn-lt"/>
              </a:rPr>
              <a:t> </a:t>
            </a:r>
            <a:r>
              <a:rPr kumimoji="0" lang="en-US" altLang="vi-VN" sz="3000" b="1" i="0" u="none" strike="noStrike" kern="1200" cap="none" spc="0" normalizeH="0" noProof="0" dirty="0" err="1">
                <a:ln>
                  <a:noFill/>
                </a:ln>
                <a:solidFill>
                  <a:schemeClr val="bg2">
                    <a:lumMod val="10000"/>
                  </a:schemeClr>
                </a:solidFill>
                <a:effectLst/>
                <a:uLnTx/>
                <a:uFillTx/>
                <a:latin typeface="Noto Sans"/>
                <a:ea typeface="Noto Sans"/>
                <a:cs typeface="+mn-ea"/>
                <a:sym typeface="+mn-lt"/>
              </a:rPr>
              <a:t>thống</a:t>
            </a:r>
            <a:endParaRPr kumimoji="0" lang="vi-VN" altLang="vi-VN" sz="3000" b="1" i="0" u="none" strike="noStrike" kern="1200" cap="none" spc="0" normalizeH="0" baseline="0" noProof="0" dirty="0">
              <a:ln>
                <a:noFill/>
              </a:ln>
              <a:solidFill>
                <a:schemeClr val="bg2">
                  <a:lumMod val="10000"/>
                </a:schemeClr>
              </a:solidFill>
              <a:effectLst/>
              <a:uLnTx/>
              <a:uFillTx/>
              <a:latin typeface="Noto Sans"/>
              <a:ea typeface="Noto Sans"/>
              <a:cs typeface="+mn-ea"/>
              <a:sym typeface="+mn-lt"/>
            </a:endParaRPr>
          </a:p>
        </p:txBody>
      </p:sp>
      <p:sp>
        <p:nvSpPr>
          <p:cNvPr id="59" name="išľíďè">
            <a:extLst>
              <a:ext uri="{FF2B5EF4-FFF2-40B4-BE49-F238E27FC236}">
                <a16:creationId xmlns:a16="http://schemas.microsoft.com/office/drawing/2014/main" id="{0B2AAC93-A7E6-4503-B607-BE2BC9294F36}"/>
              </a:ext>
            </a:extLst>
          </p:cNvPr>
          <p:cNvSpPr/>
          <p:nvPr/>
        </p:nvSpPr>
        <p:spPr bwMode="auto">
          <a:xfrm>
            <a:off x="931006" y="1597682"/>
            <a:ext cx="4127843"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00000"/>
              </a:lnSpc>
              <a:spcBef>
                <a:spcPct val="0"/>
              </a:spcBef>
              <a:spcAft>
                <a:spcPct val="0"/>
              </a:spcAft>
              <a:buClrTx/>
              <a:buSzTx/>
              <a:buFontTx/>
              <a:buNone/>
              <a:defRPr/>
            </a:pPr>
            <a:r>
              <a:rPr lang="en-US" altLang="zh-CN" sz="2200" dirty="0">
                <a:solidFill>
                  <a:schemeClr val="bg2">
                    <a:lumMod val="10000"/>
                  </a:schemeClr>
                </a:solidFill>
                <a:latin typeface="Noto Sans"/>
                <a:ea typeface="Noto Sans"/>
                <a:cs typeface="+mn-ea"/>
                <a:sym typeface="+mn-lt"/>
              </a:rPr>
              <a:t>b) </a:t>
            </a:r>
            <a:r>
              <a:rPr lang="en-US" altLang="zh-CN" sz="2200" dirty="0" err="1">
                <a:solidFill>
                  <a:schemeClr val="bg2">
                    <a:lumMod val="10000"/>
                  </a:schemeClr>
                </a:solidFill>
                <a:latin typeface="Noto Sans"/>
                <a:ea typeface="Noto Sans"/>
                <a:cs typeface="+mn-ea"/>
                <a:sym typeface="+mn-lt"/>
              </a:rPr>
              <a:t>Các</a:t>
            </a:r>
            <a:r>
              <a:rPr lang="en-US" altLang="zh-CN" sz="2200" dirty="0">
                <a:solidFill>
                  <a:schemeClr val="bg2">
                    <a:lumMod val="10000"/>
                  </a:schemeClr>
                </a:solidFill>
                <a:latin typeface="Noto Sans"/>
                <a:ea typeface="Noto Sans"/>
                <a:cs typeface="+mn-ea"/>
                <a:sym typeface="+mn-lt"/>
              </a:rPr>
              <a:t> </a:t>
            </a:r>
            <a:r>
              <a:rPr lang="en-US" altLang="zh-CN" sz="2200" dirty="0" err="1">
                <a:solidFill>
                  <a:schemeClr val="bg2">
                    <a:lumMod val="10000"/>
                  </a:schemeClr>
                </a:solidFill>
                <a:latin typeface="Noto Sans"/>
                <a:ea typeface="Noto Sans"/>
                <a:cs typeface="+mn-ea"/>
                <a:sym typeface="+mn-lt"/>
              </a:rPr>
              <a:t>cảm</a:t>
            </a:r>
            <a:r>
              <a:rPr lang="en-US" altLang="zh-CN" sz="2200" dirty="0">
                <a:solidFill>
                  <a:schemeClr val="bg2">
                    <a:lumMod val="10000"/>
                  </a:schemeClr>
                </a:solidFill>
                <a:latin typeface="Noto Sans"/>
                <a:ea typeface="Noto Sans"/>
                <a:cs typeface="+mn-ea"/>
                <a:sym typeface="+mn-lt"/>
              </a:rPr>
              <a:t> </a:t>
            </a:r>
            <a:r>
              <a:rPr lang="en-US" altLang="zh-CN" sz="2200" dirty="0" err="1">
                <a:solidFill>
                  <a:schemeClr val="bg2">
                    <a:lumMod val="10000"/>
                  </a:schemeClr>
                </a:solidFill>
                <a:latin typeface="Noto Sans"/>
                <a:ea typeface="Noto Sans"/>
                <a:cs typeface="+mn-ea"/>
                <a:sym typeface="+mn-lt"/>
              </a:rPr>
              <a:t>biến</a:t>
            </a:r>
            <a:endParaRPr kumimoji="0" lang="zh-CN" altLang="en-US" sz="2200" b="0" i="0" u="none" strike="noStrike" kern="1200" cap="none" spc="0" normalizeH="0" baseline="0" noProof="0" dirty="0">
              <a:ln>
                <a:noFill/>
              </a:ln>
              <a:solidFill>
                <a:schemeClr val="bg2">
                  <a:lumMod val="10000"/>
                </a:schemeClr>
              </a:solidFill>
              <a:effectLst/>
              <a:uLnTx/>
              <a:uFillTx/>
              <a:cs typeface="+mn-ea"/>
              <a:sym typeface="+mn-lt"/>
            </a:endParaRPr>
          </a:p>
        </p:txBody>
      </p:sp>
      <p:sp>
        <p:nvSpPr>
          <p:cNvPr id="60" name="MH_Title">
            <a:extLst>
              <a:ext uri="{FF2B5EF4-FFF2-40B4-BE49-F238E27FC236}">
                <a16:creationId xmlns:a16="http://schemas.microsoft.com/office/drawing/2014/main" id="{F5350D18-11CC-4385-8286-0201DFA1D40C}"/>
              </a:ext>
            </a:extLst>
          </p:cNvPr>
          <p:cNvSpPr txBox="1">
            <a:spLocks noChangeArrowheads="1"/>
          </p:cNvSpPr>
          <p:nvPr>
            <p:custDataLst>
              <p:tags r:id="rId1"/>
            </p:custDataLst>
          </p:nvPr>
        </p:nvSpPr>
        <p:spPr bwMode="auto">
          <a:xfrm flipH="1">
            <a:off x="875676" y="4702830"/>
            <a:ext cx="3118481" cy="157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Autofit/>
          </a:bodyPr>
          <a:lstStyle>
            <a:defPPr>
              <a:defRPr lang="zh-CN"/>
            </a:defPPr>
            <a:lvl1pPr>
              <a:defRPr>
                <a:latin typeface="华文细黑" panose="02010600040101010101" pitchFamily="2" charset="-122"/>
                <a:ea typeface="华文细黑" panose="02010600040101010101" pitchFamily="2" charset="-122"/>
              </a:defRPr>
            </a:lvl1pPr>
            <a:lvl2pPr marL="742950" indent="-285750">
              <a:defRPr>
                <a:latin typeface="Arial Narrow" panose="020B0606020202030204" pitchFamily="34" charset="0"/>
                <a:ea typeface="宋体" panose="02010600030101010101" pitchFamily="2" charset="-122"/>
              </a:defRPr>
            </a:lvl2pPr>
            <a:lvl3pPr marL="1143000" indent="-228600">
              <a:defRPr>
                <a:latin typeface="Arial Narrow" panose="020B0606020202030204" pitchFamily="34" charset="0"/>
                <a:ea typeface="宋体" panose="02010600030101010101" pitchFamily="2" charset="-122"/>
              </a:defRPr>
            </a:lvl3pPr>
            <a:lvl4pPr marL="1600200" indent="-228600">
              <a:defRPr>
                <a:latin typeface="Arial Narrow" panose="020B0606020202030204" pitchFamily="34" charset="0"/>
                <a:ea typeface="宋体" panose="02010600030101010101" pitchFamily="2" charset="-122"/>
              </a:defRPr>
            </a:lvl4pPr>
            <a:lvl5pPr marL="2057400" indent="-228600">
              <a:defRPr>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latin typeface="Arial Narrow" panose="020B0606020202030204" pitchFamily="34" charset="0"/>
                <a:ea typeface="宋体" panose="02010600030101010101" pitchFamily="2" charset="-122"/>
              </a:defRPr>
            </a:lvl9pPr>
          </a:lstStyle>
          <a:p>
            <a:pPr defTabSz="913765">
              <a:lnSpc>
                <a:spcPct val="150000"/>
              </a:lnSpc>
              <a:spcBef>
                <a:spcPct val="0"/>
              </a:spcBef>
              <a:defRPr/>
            </a:pPr>
            <a:r>
              <a:rPr lang="en-US" sz="2000" dirty="0" err="1">
                <a:effectLst/>
                <a:latin typeface="Times New Roman" panose="02020603050405020304" pitchFamily="18" charset="0"/>
                <a:ea typeface="Times New Roman" panose="02020603050405020304" pitchFamily="18" charset="0"/>
              </a:rPr>
              <a:t>Cảm</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biến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MQ</a:t>
            </a:r>
            <a:r>
              <a:rPr lang="en-US" sz="2000" dirty="0">
                <a:effectLst/>
                <a:latin typeface="Times New Roman" panose="02020603050405020304" pitchFamily="18" charset="0"/>
                <a:ea typeface="Times New Roman" panose="02020603050405020304" pitchFamily="18" charset="0"/>
              </a:rPr>
              <a:t>-5 </a:t>
            </a:r>
            <a:r>
              <a:rPr lang="en-US" sz="2000" dirty="0" err="1">
                <a:effectLst/>
                <a:latin typeface="Times New Roman" panose="02020603050405020304" pitchFamily="18" charset="0"/>
                <a:ea typeface="Times New Roman" panose="02020603050405020304" pitchFamily="18" charset="0"/>
              </a:rPr>
              <a:t>được</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sử</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dụng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để</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phát</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hiện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khí</a:t>
            </a:r>
            <a:r>
              <a:rPr lang="en-US" sz="2000" dirty="0">
                <a:effectLst/>
                <a:latin typeface="Times New Roman" panose="02020603050405020304" pitchFamily="18" charset="0"/>
                <a:ea typeface="Times New Roman" panose="02020603050405020304" pitchFamily="18" charset="0"/>
              </a:rPr>
              <a:t> gas </a:t>
            </a:r>
            <a:r>
              <a:rPr lang="en-US" sz="2000" dirty="0" err="1">
                <a:effectLst/>
                <a:latin typeface="Times New Roman" panose="02020603050405020304" pitchFamily="18" charset="0"/>
                <a:ea typeface="Times New Roman" panose="02020603050405020304" pitchFamily="18" charset="0"/>
              </a:rPr>
              <a:t>như</a:t>
            </a:r>
            <a:r>
              <a:rPr lang="en-US" sz="2000" dirty="0">
                <a:effectLst/>
                <a:latin typeface="Times New Roman" panose="02020603050405020304" pitchFamily="18" charset="0"/>
                <a:ea typeface="Times New Roman" panose="02020603050405020304" pitchFamily="18" charset="0"/>
              </a:rPr>
              <a:t> LPG, </a:t>
            </a:r>
            <a:r>
              <a:rPr lang="en-US" sz="2000" dirty="0" err="1">
                <a:effectLst/>
                <a:latin typeface="Times New Roman" panose="02020603050405020304" pitchFamily="18" charset="0"/>
                <a:ea typeface="Times New Roman" panose="02020603050405020304" pitchFamily="18" charset="0"/>
              </a:rPr>
              <a:t>khí</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thiên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nhiên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và</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khí</a:t>
            </a:r>
            <a:r>
              <a:rPr lang="en-US" sz="2000" dirty="0">
                <a:effectLst/>
                <a:latin typeface="Times New Roman" panose="02020603050405020304" pitchFamily="18" charset="0"/>
                <a:ea typeface="Times New Roman" panose="02020603050405020304" pitchFamily="18" charset="0"/>
              </a:rPr>
              <a:t> Butane</a:t>
            </a:r>
            <a:endParaRPr lang="en-US" altLang="zh-CN" sz="2000" dirty="0">
              <a:solidFill>
                <a:schemeClr val="bg2">
                  <a:lumMod val="10000"/>
                </a:schemeClr>
              </a:solidFill>
              <a:latin typeface="Noto Sans" panose="020B0502040504020204" pitchFamily="34" charset="0"/>
              <a:ea typeface="Noto Sans" panose="020B0502040504020204" pitchFamily="34" charset="0"/>
              <a:cs typeface="Noto Sans" panose="020B0502040504020204" pitchFamily="34" charset="0"/>
              <a:sym typeface="+mn-lt"/>
            </a:endParaRPr>
          </a:p>
          <a:p>
            <a:pPr defTabSz="913765">
              <a:lnSpc>
                <a:spcPct val="100000"/>
              </a:lnSpc>
              <a:spcBef>
                <a:spcPct val="0"/>
              </a:spcBef>
              <a:defRPr/>
            </a:pPr>
            <a:endParaRPr lang="zh-CN" altLang="en-US" sz="2000" dirty="0">
              <a:solidFill>
                <a:schemeClr val="bg2">
                  <a:lumMod val="10000"/>
                </a:schemeClr>
              </a:solidFill>
              <a:latin typeface="Noto Sans" panose="020B0502040504020204" pitchFamily="34" charset="0"/>
              <a:ea typeface="+mn-ea"/>
              <a:cs typeface="Noto Sans" panose="020B0502040504020204" pitchFamily="34" charset="0"/>
              <a:sym typeface="+mn-lt"/>
            </a:endParaRPr>
          </a:p>
          <a:p>
            <a:pPr defTabSz="913765">
              <a:lnSpc>
                <a:spcPct val="120000"/>
              </a:lnSpc>
              <a:spcBef>
                <a:spcPct val="0"/>
              </a:spcBef>
              <a:defRPr/>
            </a:pPr>
            <a:endParaRPr lang="zh-CN" altLang="en-US" sz="2000" dirty="0">
              <a:solidFill>
                <a:schemeClr val="bg2">
                  <a:lumMod val="10000"/>
                </a:schemeClr>
              </a:solidFill>
              <a:latin typeface="Noto Sans" panose="020B0502040504020204" pitchFamily="34" charset="0"/>
              <a:ea typeface="+mn-ea"/>
              <a:cs typeface="Noto Sans" panose="020B0502040504020204" pitchFamily="34" charset="0"/>
              <a:sym typeface="+mn-lt"/>
            </a:endParaRPr>
          </a:p>
          <a:p>
            <a:pPr lvl="0" defTabSz="913765">
              <a:lnSpc>
                <a:spcPct val="120000"/>
              </a:lnSpc>
              <a:spcBef>
                <a:spcPct val="0"/>
              </a:spcBef>
              <a:defRPr/>
            </a:pPr>
            <a:endParaRPr lang="zh-CN" altLang="en-US" sz="2000" dirty="0">
              <a:solidFill>
                <a:schemeClr val="bg2">
                  <a:lumMod val="10000"/>
                </a:schemeClr>
              </a:solidFill>
              <a:latin typeface="Noto Sans" panose="020B0502040504020204" pitchFamily="34" charset="0"/>
              <a:ea typeface="+mn-ea"/>
              <a:cs typeface="Noto Sans" panose="020B0502040504020204" pitchFamily="34" charset="0"/>
              <a:sym typeface="+mn-lt"/>
            </a:endParaRPr>
          </a:p>
        </p:txBody>
      </p:sp>
      <p:pic>
        <p:nvPicPr>
          <p:cNvPr id="2050" name="Picture 2">
            <a:extLst>
              <a:ext uri="{FF2B5EF4-FFF2-40B4-BE49-F238E27FC236}">
                <a16:creationId xmlns:a16="http://schemas.microsoft.com/office/drawing/2014/main" id="{697A3AEB-71E5-4B10-B02C-E01D725569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7117" y="1956387"/>
            <a:ext cx="2895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127C3E71-077D-4506-A7BF-3519261604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438" t="16460" r="23485" b="24103"/>
          <a:stretch>
            <a:fillRect/>
          </a:stretch>
        </p:blipFill>
        <p:spPr bwMode="auto">
          <a:xfrm>
            <a:off x="4871687" y="1903560"/>
            <a:ext cx="2448623" cy="260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a:extLst>
              <a:ext uri="{FF2B5EF4-FFF2-40B4-BE49-F238E27FC236}">
                <a16:creationId xmlns:a16="http://schemas.microsoft.com/office/drawing/2014/main" id="{84B3D0E2-0953-4669-A65B-9ADBBB68D6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13737" b="13370"/>
          <a:stretch>
            <a:fillRect/>
          </a:stretch>
        </p:blipFill>
        <p:spPr bwMode="auto">
          <a:xfrm>
            <a:off x="8309280" y="1956387"/>
            <a:ext cx="3204201" cy="2334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MH_Title">
            <a:extLst>
              <a:ext uri="{FF2B5EF4-FFF2-40B4-BE49-F238E27FC236}">
                <a16:creationId xmlns:a16="http://schemas.microsoft.com/office/drawing/2014/main" id="{E5779739-5834-4283-895B-6AB507DD74AF}"/>
              </a:ext>
            </a:extLst>
          </p:cNvPr>
          <p:cNvSpPr txBox="1">
            <a:spLocks noChangeArrowheads="1"/>
          </p:cNvSpPr>
          <p:nvPr>
            <p:custDataLst>
              <p:tags r:id="rId2"/>
            </p:custDataLst>
          </p:nvPr>
        </p:nvSpPr>
        <p:spPr bwMode="auto">
          <a:xfrm flipH="1">
            <a:off x="4871687" y="4702830"/>
            <a:ext cx="3118481" cy="157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Autofit/>
          </a:bodyPr>
          <a:lstStyle>
            <a:defPPr>
              <a:defRPr lang="zh-CN"/>
            </a:defPPr>
            <a:lvl1pPr>
              <a:defRPr>
                <a:latin typeface="华文细黑" panose="02010600040101010101" pitchFamily="2" charset="-122"/>
                <a:ea typeface="华文细黑" panose="02010600040101010101" pitchFamily="2" charset="-122"/>
              </a:defRPr>
            </a:lvl1pPr>
            <a:lvl2pPr marL="742950" indent="-285750">
              <a:defRPr>
                <a:latin typeface="Arial Narrow" panose="020B0606020202030204" pitchFamily="34" charset="0"/>
                <a:ea typeface="宋体" panose="02010600030101010101" pitchFamily="2" charset="-122"/>
              </a:defRPr>
            </a:lvl2pPr>
            <a:lvl3pPr marL="1143000" indent="-228600">
              <a:defRPr>
                <a:latin typeface="Arial Narrow" panose="020B0606020202030204" pitchFamily="34" charset="0"/>
                <a:ea typeface="宋体" panose="02010600030101010101" pitchFamily="2" charset="-122"/>
              </a:defRPr>
            </a:lvl3pPr>
            <a:lvl4pPr marL="1600200" indent="-228600">
              <a:defRPr>
                <a:latin typeface="Arial Narrow" panose="020B0606020202030204" pitchFamily="34" charset="0"/>
                <a:ea typeface="宋体" panose="02010600030101010101" pitchFamily="2" charset="-122"/>
              </a:defRPr>
            </a:lvl4pPr>
            <a:lvl5pPr marL="2057400" indent="-228600">
              <a:defRPr>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latin typeface="Arial Narrow" panose="020B0606020202030204" pitchFamily="34" charset="0"/>
                <a:ea typeface="宋体" panose="02010600030101010101" pitchFamily="2" charset="-122"/>
              </a:defRPr>
            </a:lvl9pPr>
          </a:lstStyle>
          <a:p>
            <a:pPr defTabSz="913765">
              <a:lnSpc>
                <a:spcPct val="150000"/>
              </a:lnSpc>
              <a:spcBef>
                <a:spcPct val="0"/>
              </a:spcBef>
              <a:defRPr/>
            </a:pPr>
            <a:r>
              <a:rPr lang="en-US" sz="2000" dirty="0" err="1">
                <a:effectLst/>
                <a:latin typeface="Times New Roman" panose="02020603050405020304" pitchFamily="18" charset="0"/>
                <a:ea typeface="Times New Roman" panose="02020603050405020304" pitchFamily="18" charset="0"/>
              </a:rPr>
              <a:t>Cảm</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biến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hồng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ngoại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LM393</a:t>
            </a:r>
            <a:r>
              <a:rPr lang="en-US" sz="2000" dirty="0">
                <a:effectLst/>
                <a:latin typeface="Times New Roman" panose="02020603050405020304" pitchFamily="18" charset="0"/>
                <a:ea typeface="Times New Roman" panose="02020603050405020304" pitchFamily="18" charset="0"/>
              </a:rPr>
              <a:t> dung </a:t>
            </a:r>
            <a:r>
              <a:rPr lang="en-US" sz="2000" dirty="0" err="1">
                <a:effectLst/>
                <a:latin typeface="Times New Roman" panose="02020603050405020304" pitchFamily="18" charset="0"/>
                <a:ea typeface="Times New Roman" panose="02020603050405020304" pitchFamily="18" charset="0"/>
              </a:rPr>
              <a:t>đểbiến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phát</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hiện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lửa</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hoặc</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vật</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thể</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dựa</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trên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tia</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hồng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ngoại</a:t>
            </a:r>
            <a:r>
              <a:rPr lang="en-US" sz="2000" dirty="0">
                <a:effectLst/>
                <a:latin typeface="Times New Roman" panose="02020603050405020304" pitchFamily="18" charset="0"/>
                <a:ea typeface="Times New Roman" panose="02020603050405020304" pitchFamily="18" charset="0"/>
              </a:rPr>
              <a:t> (IR). </a:t>
            </a:r>
            <a:endParaRPr lang="zh-CN" altLang="en-US" sz="2000" dirty="0">
              <a:solidFill>
                <a:schemeClr val="bg2">
                  <a:lumMod val="10000"/>
                </a:schemeClr>
              </a:solidFill>
              <a:latin typeface="Noto Sans" panose="020B0502040504020204" pitchFamily="34" charset="0"/>
              <a:ea typeface="+mn-ea"/>
              <a:cs typeface="Noto Sans" panose="020B0502040504020204" pitchFamily="34" charset="0"/>
              <a:sym typeface="+mn-lt"/>
            </a:endParaRPr>
          </a:p>
        </p:txBody>
      </p:sp>
      <p:sp>
        <p:nvSpPr>
          <p:cNvPr id="19" name="MH_Title">
            <a:extLst>
              <a:ext uri="{FF2B5EF4-FFF2-40B4-BE49-F238E27FC236}">
                <a16:creationId xmlns:a16="http://schemas.microsoft.com/office/drawing/2014/main" id="{46E452C8-A596-419F-AA2D-C105C4EBC6A3}"/>
              </a:ext>
            </a:extLst>
          </p:cNvPr>
          <p:cNvSpPr txBox="1">
            <a:spLocks noChangeArrowheads="1"/>
          </p:cNvSpPr>
          <p:nvPr>
            <p:custDataLst>
              <p:tags r:id="rId3"/>
            </p:custDataLst>
          </p:nvPr>
        </p:nvSpPr>
        <p:spPr bwMode="auto">
          <a:xfrm flipH="1">
            <a:off x="8541010" y="4702830"/>
            <a:ext cx="3118481" cy="157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Autofit/>
          </a:bodyPr>
          <a:lstStyle>
            <a:defPPr>
              <a:defRPr lang="zh-CN"/>
            </a:defPPr>
            <a:lvl1pPr>
              <a:defRPr>
                <a:latin typeface="华文细黑" panose="02010600040101010101" pitchFamily="2" charset="-122"/>
                <a:ea typeface="华文细黑" panose="02010600040101010101" pitchFamily="2" charset="-122"/>
              </a:defRPr>
            </a:lvl1pPr>
            <a:lvl2pPr marL="742950" indent="-285750">
              <a:defRPr>
                <a:latin typeface="Arial Narrow" panose="020B0606020202030204" pitchFamily="34" charset="0"/>
                <a:ea typeface="宋体" panose="02010600030101010101" pitchFamily="2" charset="-122"/>
              </a:defRPr>
            </a:lvl2pPr>
            <a:lvl3pPr marL="1143000" indent="-228600">
              <a:defRPr>
                <a:latin typeface="Arial Narrow" panose="020B0606020202030204" pitchFamily="34" charset="0"/>
                <a:ea typeface="宋体" panose="02010600030101010101" pitchFamily="2" charset="-122"/>
              </a:defRPr>
            </a:lvl3pPr>
            <a:lvl4pPr marL="1600200" indent="-228600">
              <a:defRPr>
                <a:latin typeface="Arial Narrow" panose="020B0606020202030204" pitchFamily="34" charset="0"/>
                <a:ea typeface="宋体" panose="02010600030101010101" pitchFamily="2" charset="-122"/>
              </a:defRPr>
            </a:lvl4pPr>
            <a:lvl5pPr marL="2057400" indent="-228600">
              <a:defRPr>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latin typeface="Arial Narrow" panose="020B0606020202030204" pitchFamily="34" charset="0"/>
                <a:ea typeface="宋体" panose="02010600030101010101" pitchFamily="2" charset="-122"/>
              </a:defRPr>
            </a:lvl9pPr>
          </a:lstStyle>
          <a:p>
            <a:pPr defTabSz="913765">
              <a:lnSpc>
                <a:spcPct val="150000"/>
              </a:lnSpc>
              <a:spcBef>
                <a:spcPct val="0"/>
              </a:spcBef>
              <a:defRPr/>
            </a:pPr>
            <a:r>
              <a:rPr lang="en-US" sz="2000" dirty="0" err="1">
                <a:effectLst/>
                <a:latin typeface="Times New Roman" panose="02020603050405020304" pitchFamily="18" charset="0"/>
                <a:ea typeface="Times New Roman" panose="02020603050405020304" pitchFamily="18" charset="0"/>
              </a:rPr>
              <a:t>Cảm</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biến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DHT11</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để</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cảm</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biến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nhiệt</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độ</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và</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độ</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ẩm</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kỹ</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thuật</a:t>
            </a:r>
            <a:r>
              <a:rPr lang="en-US" sz="2000" dirty="0">
                <a:effectLst/>
                <a:latin typeface="Times New Roman" panose="02020603050405020304" pitchFamily="18" charset="0"/>
                <a:ea typeface="Times New Roman" panose="02020603050405020304" pitchFamily="18" charset="0"/>
              </a:rPr>
              <a:t> </a:t>
            </a:r>
            <a:endParaRPr lang="zh-CN" altLang="en-US" sz="2000" dirty="0">
              <a:solidFill>
                <a:schemeClr val="bg2">
                  <a:lumMod val="10000"/>
                </a:schemeClr>
              </a:solidFill>
              <a:latin typeface="Noto Sans" panose="020B0502040504020204" pitchFamily="34" charset="0"/>
              <a:ea typeface="+mn-ea"/>
              <a:cs typeface="Noto Sans" panose="020B0502040504020204" pitchFamily="34" charset="0"/>
              <a:sym typeface="+mn-lt"/>
            </a:endParaRPr>
          </a:p>
        </p:txBody>
      </p:sp>
    </p:spTree>
    <p:extLst>
      <p:ext uri="{BB962C8B-B14F-4D97-AF65-F5344CB8AC3E}">
        <p14:creationId xmlns:p14="http://schemas.microsoft.com/office/powerpoint/2010/main" val="3136999548"/>
      </p:ext>
    </p:extLst>
  </p:cSld>
  <p:clrMapOvr>
    <a:masterClrMapping/>
  </p:clrMapOvr>
  <p:transition spd="med" advClick="0" advTm="1000">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iSlíďè">
            <a:extLst>
              <a:ext uri="{FF2B5EF4-FFF2-40B4-BE49-F238E27FC236}">
                <a16:creationId xmlns:a16="http://schemas.microsoft.com/office/drawing/2014/main" id="{E1D63E32-394F-4254-A183-E65AA5838D02}"/>
              </a:ext>
            </a:extLst>
          </p:cNvPr>
          <p:cNvSpPr txBox="1"/>
          <p:nvPr/>
        </p:nvSpPr>
        <p:spPr bwMode="auto">
          <a:xfrm>
            <a:off x="799098" y="893138"/>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3000" b="1" i="0" u="none" strike="noStrike" kern="1200" cap="none" spc="0" normalizeH="0" baseline="0" noProof="0" dirty="0" err="1">
                <a:ln>
                  <a:noFill/>
                </a:ln>
                <a:solidFill>
                  <a:schemeClr val="bg2">
                    <a:lumMod val="10000"/>
                  </a:schemeClr>
                </a:solidFill>
                <a:effectLst/>
                <a:uLnTx/>
                <a:uFillTx/>
                <a:latin typeface="Noto Sans"/>
                <a:ea typeface="Noto Sans"/>
                <a:cs typeface="+mn-ea"/>
                <a:sym typeface="+mn-lt"/>
              </a:rPr>
              <a:t>Giới</a:t>
            </a:r>
            <a:r>
              <a:rPr kumimoji="0" lang="en-US" altLang="vi-VN" sz="3000" b="1" i="0" u="none" strike="noStrike" kern="1200" cap="none" spc="0" normalizeH="0" noProof="0" dirty="0">
                <a:ln>
                  <a:noFill/>
                </a:ln>
                <a:solidFill>
                  <a:schemeClr val="bg2">
                    <a:lumMod val="10000"/>
                  </a:schemeClr>
                </a:solidFill>
                <a:effectLst/>
                <a:uLnTx/>
                <a:uFillTx/>
                <a:latin typeface="Noto Sans"/>
                <a:ea typeface="Noto Sans"/>
                <a:cs typeface="+mn-ea"/>
                <a:sym typeface="+mn-lt"/>
              </a:rPr>
              <a:t> </a:t>
            </a:r>
            <a:r>
              <a:rPr kumimoji="0" lang="en-US" altLang="vi-VN" sz="3000" b="1" i="0" u="none" strike="noStrike" kern="1200" cap="none" spc="0" normalizeH="0" noProof="0" dirty="0" err="1">
                <a:ln>
                  <a:noFill/>
                </a:ln>
                <a:solidFill>
                  <a:schemeClr val="bg2">
                    <a:lumMod val="10000"/>
                  </a:schemeClr>
                </a:solidFill>
                <a:effectLst/>
                <a:uLnTx/>
                <a:uFillTx/>
                <a:latin typeface="Noto Sans"/>
                <a:ea typeface="Noto Sans"/>
                <a:cs typeface="+mn-ea"/>
                <a:sym typeface="+mn-lt"/>
              </a:rPr>
              <a:t>thiệu</a:t>
            </a:r>
            <a:r>
              <a:rPr kumimoji="0" lang="en-US" altLang="vi-VN" sz="3000" b="1" i="0" u="none" strike="noStrike" kern="1200" cap="none" spc="0" normalizeH="0" noProof="0" dirty="0">
                <a:ln>
                  <a:noFill/>
                </a:ln>
                <a:solidFill>
                  <a:schemeClr val="bg2">
                    <a:lumMod val="10000"/>
                  </a:schemeClr>
                </a:solidFill>
                <a:effectLst/>
                <a:uLnTx/>
                <a:uFillTx/>
                <a:latin typeface="Noto Sans"/>
                <a:ea typeface="Noto Sans"/>
                <a:cs typeface="+mn-ea"/>
                <a:sym typeface="+mn-lt"/>
              </a:rPr>
              <a:t> </a:t>
            </a:r>
            <a:r>
              <a:rPr kumimoji="0" lang="en-US" altLang="vi-VN" sz="3000" b="1" i="0" u="none" strike="noStrike" kern="1200" cap="none" spc="0" normalizeH="0" noProof="0" dirty="0" err="1">
                <a:ln>
                  <a:noFill/>
                </a:ln>
                <a:solidFill>
                  <a:schemeClr val="bg2">
                    <a:lumMod val="10000"/>
                  </a:schemeClr>
                </a:solidFill>
                <a:effectLst/>
                <a:uLnTx/>
                <a:uFillTx/>
                <a:latin typeface="Noto Sans"/>
                <a:ea typeface="Noto Sans"/>
                <a:cs typeface="+mn-ea"/>
                <a:sym typeface="+mn-lt"/>
              </a:rPr>
              <a:t>hệ</a:t>
            </a:r>
            <a:r>
              <a:rPr kumimoji="0" lang="en-US" altLang="vi-VN" sz="3000" b="1" i="0" u="none" strike="noStrike" kern="1200" cap="none" spc="0" normalizeH="0" noProof="0" dirty="0">
                <a:ln>
                  <a:noFill/>
                </a:ln>
                <a:solidFill>
                  <a:schemeClr val="bg2">
                    <a:lumMod val="10000"/>
                  </a:schemeClr>
                </a:solidFill>
                <a:effectLst/>
                <a:uLnTx/>
                <a:uFillTx/>
                <a:latin typeface="Noto Sans"/>
                <a:ea typeface="Noto Sans"/>
                <a:cs typeface="+mn-ea"/>
                <a:sym typeface="+mn-lt"/>
              </a:rPr>
              <a:t> </a:t>
            </a:r>
            <a:r>
              <a:rPr kumimoji="0" lang="en-US" altLang="vi-VN" sz="3000" b="1" i="0" u="none" strike="noStrike" kern="1200" cap="none" spc="0" normalizeH="0" noProof="0" dirty="0" err="1">
                <a:ln>
                  <a:noFill/>
                </a:ln>
                <a:solidFill>
                  <a:schemeClr val="bg2">
                    <a:lumMod val="10000"/>
                  </a:schemeClr>
                </a:solidFill>
                <a:effectLst/>
                <a:uLnTx/>
                <a:uFillTx/>
                <a:latin typeface="Noto Sans"/>
                <a:ea typeface="Noto Sans"/>
                <a:cs typeface="+mn-ea"/>
                <a:sym typeface="+mn-lt"/>
              </a:rPr>
              <a:t>thống</a:t>
            </a:r>
            <a:endParaRPr kumimoji="0" lang="vi-VN" altLang="vi-VN" sz="3000" b="1" i="0" u="none" strike="noStrike" kern="1200" cap="none" spc="0" normalizeH="0" baseline="0" noProof="0" dirty="0">
              <a:ln>
                <a:noFill/>
              </a:ln>
              <a:solidFill>
                <a:schemeClr val="bg2">
                  <a:lumMod val="10000"/>
                </a:schemeClr>
              </a:solidFill>
              <a:effectLst/>
              <a:uLnTx/>
              <a:uFillTx/>
              <a:latin typeface="Noto Sans"/>
              <a:ea typeface="Noto Sans"/>
              <a:cs typeface="+mn-ea"/>
              <a:sym typeface="+mn-lt"/>
            </a:endParaRPr>
          </a:p>
        </p:txBody>
      </p:sp>
      <p:sp>
        <p:nvSpPr>
          <p:cNvPr id="59" name="išľíďè">
            <a:extLst>
              <a:ext uri="{FF2B5EF4-FFF2-40B4-BE49-F238E27FC236}">
                <a16:creationId xmlns:a16="http://schemas.microsoft.com/office/drawing/2014/main" id="{0B2AAC93-A7E6-4503-B607-BE2BC9294F36}"/>
              </a:ext>
            </a:extLst>
          </p:cNvPr>
          <p:cNvSpPr/>
          <p:nvPr/>
        </p:nvSpPr>
        <p:spPr bwMode="auto">
          <a:xfrm>
            <a:off x="931006" y="1597682"/>
            <a:ext cx="4127843"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00000"/>
              </a:lnSpc>
              <a:spcBef>
                <a:spcPct val="0"/>
              </a:spcBef>
              <a:spcAft>
                <a:spcPct val="0"/>
              </a:spcAft>
              <a:buClrTx/>
              <a:buSzTx/>
              <a:buFontTx/>
              <a:buNone/>
              <a:defRPr/>
            </a:pPr>
            <a:r>
              <a:rPr lang="en-US" altLang="zh-CN" sz="2200" dirty="0">
                <a:solidFill>
                  <a:schemeClr val="bg2">
                    <a:lumMod val="10000"/>
                  </a:schemeClr>
                </a:solidFill>
                <a:latin typeface="Noto Sans"/>
                <a:ea typeface="Noto Sans"/>
                <a:cs typeface="+mn-ea"/>
                <a:sym typeface="+mn-lt"/>
              </a:rPr>
              <a:t>c) </a:t>
            </a:r>
            <a:r>
              <a:rPr lang="en-US" altLang="zh-CN" sz="2200" dirty="0" err="1">
                <a:solidFill>
                  <a:schemeClr val="bg2">
                    <a:lumMod val="10000"/>
                  </a:schemeClr>
                </a:solidFill>
                <a:latin typeface="Noto Sans"/>
                <a:ea typeface="Noto Sans"/>
                <a:cs typeface="+mn-ea"/>
                <a:sym typeface="+mn-lt"/>
              </a:rPr>
              <a:t>Các</a:t>
            </a:r>
            <a:r>
              <a:rPr lang="en-US" altLang="zh-CN" sz="2200" dirty="0">
                <a:solidFill>
                  <a:schemeClr val="bg2">
                    <a:lumMod val="10000"/>
                  </a:schemeClr>
                </a:solidFill>
                <a:latin typeface="Noto Sans"/>
                <a:ea typeface="Noto Sans"/>
                <a:cs typeface="+mn-ea"/>
                <a:sym typeface="+mn-lt"/>
              </a:rPr>
              <a:t> </a:t>
            </a:r>
            <a:r>
              <a:rPr lang="en-US" altLang="zh-CN" sz="2200" dirty="0" err="1">
                <a:solidFill>
                  <a:schemeClr val="bg2">
                    <a:lumMod val="10000"/>
                  </a:schemeClr>
                </a:solidFill>
                <a:latin typeface="Noto Sans"/>
                <a:ea typeface="Noto Sans"/>
                <a:cs typeface="+mn-ea"/>
                <a:sym typeface="+mn-lt"/>
              </a:rPr>
              <a:t>cơ</a:t>
            </a:r>
            <a:r>
              <a:rPr lang="en-US" altLang="zh-CN" sz="2200" dirty="0">
                <a:solidFill>
                  <a:schemeClr val="bg2">
                    <a:lumMod val="10000"/>
                  </a:schemeClr>
                </a:solidFill>
                <a:latin typeface="Noto Sans"/>
                <a:ea typeface="Noto Sans"/>
                <a:cs typeface="+mn-ea"/>
                <a:sym typeface="+mn-lt"/>
              </a:rPr>
              <a:t> </a:t>
            </a:r>
            <a:r>
              <a:rPr lang="en-US" altLang="zh-CN" sz="2200" dirty="0" err="1">
                <a:solidFill>
                  <a:schemeClr val="bg2">
                    <a:lumMod val="10000"/>
                  </a:schemeClr>
                </a:solidFill>
                <a:latin typeface="Noto Sans"/>
                <a:ea typeface="Noto Sans"/>
                <a:cs typeface="+mn-ea"/>
                <a:sym typeface="+mn-lt"/>
              </a:rPr>
              <a:t>cấu</a:t>
            </a:r>
            <a:r>
              <a:rPr lang="en-US" altLang="zh-CN" sz="2200" dirty="0">
                <a:solidFill>
                  <a:schemeClr val="bg2">
                    <a:lumMod val="10000"/>
                  </a:schemeClr>
                </a:solidFill>
                <a:latin typeface="Noto Sans"/>
                <a:ea typeface="Noto Sans"/>
                <a:cs typeface="+mn-ea"/>
                <a:sym typeface="+mn-lt"/>
              </a:rPr>
              <a:t> </a:t>
            </a:r>
            <a:r>
              <a:rPr lang="en-US" altLang="zh-CN" sz="2200" dirty="0" err="1">
                <a:solidFill>
                  <a:schemeClr val="bg2">
                    <a:lumMod val="10000"/>
                  </a:schemeClr>
                </a:solidFill>
                <a:latin typeface="Noto Sans"/>
                <a:ea typeface="Noto Sans"/>
                <a:cs typeface="+mn-ea"/>
                <a:sym typeface="+mn-lt"/>
              </a:rPr>
              <a:t>chấp</a:t>
            </a:r>
            <a:r>
              <a:rPr lang="en-US" altLang="zh-CN" sz="2200" dirty="0">
                <a:solidFill>
                  <a:schemeClr val="bg2">
                    <a:lumMod val="10000"/>
                  </a:schemeClr>
                </a:solidFill>
                <a:latin typeface="Noto Sans"/>
                <a:ea typeface="Noto Sans"/>
                <a:cs typeface="+mn-ea"/>
                <a:sym typeface="+mn-lt"/>
              </a:rPr>
              <a:t> </a:t>
            </a:r>
            <a:r>
              <a:rPr lang="en-US" altLang="zh-CN" sz="2200" dirty="0" err="1">
                <a:solidFill>
                  <a:schemeClr val="bg2">
                    <a:lumMod val="10000"/>
                  </a:schemeClr>
                </a:solidFill>
                <a:latin typeface="Noto Sans"/>
                <a:ea typeface="Noto Sans"/>
                <a:cs typeface="+mn-ea"/>
                <a:sym typeface="+mn-lt"/>
              </a:rPr>
              <a:t>hành</a:t>
            </a:r>
            <a:endParaRPr kumimoji="0" lang="zh-CN" altLang="en-US" sz="2200" b="0" i="0" u="none" strike="noStrike" kern="1200" cap="none" spc="0" normalizeH="0" baseline="0" noProof="0" dirty="0">
              <a:ln>
                <a:noFill/>
              </a:ln>
              <a:solidFill>
                <a:schemeClr val="bg2">
                  <a:lumMod val="10000"/>
                </a:schemeClr>
              </a:solidFill>
              <a:effectLst/>
              <a:uLnTx/>
              <a:uFillTx/>
              <a:cs typeface="+mn-ea"/>
              <a:sym typeface="+mn-lt"/>
            </a:endParaRPr>
          </a:p>
        </p:txBody>
      </p:sp>
      <p:sp>
        <p:nvSpPr>
          <p:cNvPr id="60" name="MH_Title">
            <a:extLst>
              <a:ext uri="{FF2B5EF4-FFF2-40B4-BE49-F238E27FC236}">
                <a16:creationId xmlns:a16="http://schemas.microsoft.com/office/drawing/2014/main" id="{F5350D18-11CC-4385-8286-0201DFA1D40C}"/>
              </a:ext>
            </a:extLst>
          </p:cNvPr>
          <p:cNvSpPr txBox="1">
            <a:spLocks noChangeArrowheads="1"/>
          </p:cNvSpPr>
          <p:nvPr>
            <p:custDataLst>
              <p:tags r:id="rId1"/>
            </p:custDataLst>
          </p:nvPr>
        </p:nvSpPr>
        <p:spPr bwMode="auto">
          <a:xfrm flipH="1">
            <a:off x="875676" y="4702830"/>
            <a:ext cx="3118481" cy="157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Autofit/>
          </a:bodyPr>
          <a:lstStyle>
            <a:defPPr>
              <a:defRPr lang="zh-CN"/>
            </a:defPPr>
            <a:lvl1pPr>
              <a:defRPr>
                <a:latin typeface="华文细黑" panose="02010600040101010101" pitchFamily="2" charset="-122"/>
                <a:ea typeface="华文细黑" panose="02010600040101010101" pitchFamily="2" charset="-122"/>
              </a:defRPr>
            </a:lvl1pPr>
            <a:lvl2pPr marL="742950" indent="-285750">
              <a:defRPr>
                <a:latin typeface="Arial Narrow" panose="020B0606020202030204" pitchFamily="34" charset="0"/>
                <a:ea typeface="宋体" panose="02010600030101010101" pitchFamily="2" charset="-122"/>
              </a:defRPr>
            </a:lvl2pPr>
            <a:lvl3pPr marL="1143000" indent="-228600">
              <a:defRPr>
                <a:latin typeface="Arial Narrow" panose="020B0606020202030204" pitchFamily="34" charset="0"/>
                <a:ea typeface="宋体" panose="02010600030101010101" pitchFamily="2" charset="-122"/>
              </a:defRPr>
            </a:lvl3pPr>
            <a:lvl4pPr marL="1600200" indent="-228600">
              <a:defRPr>
                <a:latin typeface="Arial Narrow" panose="020B0606020202030204" pitchFamily="34" charset="0"/>
                <a:ea typeface="宋体" panose="02010600030101010101" pitchFamily="2" charset="-122"/>
              </a:defRPr>
            </a:lvl4pPr>
            <a:lvl5pPr marL="2057400" indent="-228600">
              <a:defRPr>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latin typeface="Arial Narrow" panose="020B0606020202030204" pitchFamily="34" charset="0"/>
                <a:ea typeface="宋体" panose="02010600030101010101" pitchFamily="2" charset="-122"/>
              </a:defRPr>
            </a:lvl9pPr>
          </a:lstStyle>
          <a:p>
            <a:pPr defTabSz="913765">
              <a:lnSpc>
                <a:spcPct val="150000"/>
              </a:lnSpc>
              <a:spcBef>
                <a:spcPct val="0"/>
              </a:spcBef>
              <a:defRPr/>
            </a:pPr>
            <a:r>
              <a:rPr lang="en-US" sz="2000" dirty="0">
                <a:effectLst/>
                <a:latin typeface="Times New Roman" panose="02020603050405020304" pitchFamily="18" charset="0"/>
                <a:ea typeface="Times New Roman" panose="02020603050405020304" pitchFamily="18" charset="0"/>
              </a:rPr>
              <a:t>Buzzer </a:t>
            </a:r>
            <a:r>
              <a:rPr lang="en-US" sz="2000" dirty="0" err="1">
                <a:effectLst/>
                <a:latin typeface="Times New Roman" panose="02020603050405020304" pitchFamily="18" charset="0"/>
                <a:ea typeface="Times New Roman" panose="02020603050405020304" pitchFamily="18" charset="0"/>
              </a:rPr>
              <a:t>phát</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tiếng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để</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cảnh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báo</a:t>
            </a:r>
            <a:endParaRPr lang="en-US" altLang="zh-CN" sz="2000" dirty="0">
              <a:solidFill>
                <a:schemeClr val="bg2">
                  <a:lumMod val="10000"/>
                </a:schemeClr>
              </a:solidFill>
              <a:latin typeface="Noto Sans" panose="020B0502040504020204" pitchFamily="34" charset="0"/>
              <a:ea typeface="Noto Sans" panose="020B0502040504020204" pitchFamily="34" charset="0"/>
              <a:cs typeface="Noto Sans" panose="020B0502040504020204" pitchFamily="34" charset="0"/>
              <a:sym typeface="+mn-lt"/>
            </a:endParaRPr>
          </a:p>
          <a:p>
            <a:pPr defTabSz="913765">
              <a:lnSpc>
                <a:spcPct val="100000"/>
              </a:lnSpc>
              <a:spcBef>
                <a:spcPct val="0"/>
              </a:spcBef>
              <a:defRPr/>
            </a:pPr>
            <a:endParaRPr lang="zh-CN" altLang="en-US" sz="2000" dirty="0">
              <a:solidFill>
                <a:schemeClr val="bg2">
                  <a:lumMod val="10000"/>
                </a:schemeClr>
              </a:solidFill>
              <a:latin typeface="Noto Sans" panose="020B0502040504020204" pitchFamily="34" charset="0"/>
              <a:ea typeface="+mn-ea"/>
              <a:cs typeface="Noto Sans" panose="020B0502040504020204" pitchFamily="34" charset="0"/>
              <a:sym typeface="+mn-lt"/>
            </a:endParaRPr>
          </a:p>
          <a:p>
            <a:pPr defTabSz="913765">
              <a:lnSpc>
                <a:spcPct val="120000"/>
              </a:lnSpc>
              <a:spcBef>
                <a:spcPct val="0"/>
              </a:spcBef>
              <a:defRPr/>
            </a:pPr>
            <a:endParaRPr lang="zh-CN" altLang="en-US" sz="2000" dirty="0">
              <a:solidFill>
                <a:schemeClr val="bg2">
                  <a:lumMod val="10000"/>
                </a:schemeClr>
              </a:solidFill>
              <a:latin typeface="Noto Sans" panose="020B0502040504020204" pitchFamily="34" charset="0"/>
              <a:ea typeface="+mn-ea"/>
              <a:cs typeface="Noto Sans" panose="020B0502040504020204" pitchFamily="34" charset="0"/>
              <a:sym typeface="+mn-lt"/>
            </a:endParaRPr>
          </a:p>
          <a:p>
            <a:pPr lvl="0" defTabSz="913765">
              <a:lnSpc>
                <a:spcPct val="120000"/>
              </a:lnSpc>
              <a:spcBef>
                <a:spcPct val="0"/>
              </a:spcBef>
              <a:defRPr/>
            </a:pPr>
            <a:endParaRPr lang="zh-CN" altLang="en-US" sz="2000" dirty="0">
              <a:solidFill>
                <a:schemeClr val="bg2">
                  <a:lumMod val="10000"/>
                </a:schemeClr>
              </a:solidFill>
              <a:latin typeface="Noto Sans" panose="020B0502040504020204" pitchFamily="34" charset="0"/>
              <a:ea typeface="+mn-ea"/>
              <a:cs typeface="Noto Sans" panose="020B0502040504020204" pitchFamily="34" charset="0"/>
              <a:sym typeface="+mn-lt"/>
            </a:endParaRPr>
          </a:p>
        </p:txBody>
      </p:sp>
      <p:sp>
        <p:nvSpPr>
          <p:cNvPr id="14" name="MH_Title">
            <a:extLst>
              <a:ext uri="{FF2B5EF4-FFF2-40B4-BE49-F238E27FC236}">
                <a16:creationId xmlns:a16="http://schemas.microsoft.com/office/drawing/2014/main" id="{E5779739-5834-4283-895B-6AB507DD74AF}"/>
              </a:ext>
            </a:extLst>
          </p:cNvPr>
          <p:cNvSpPr txBox="1">
            <a:spLocks noChangeArrowheads="1"/>
          </p:cNvSpPr>
          <p:nvPr>
            <p:custDataLst>
              <p:tags r:id="rId2"/>
            </p:custDataLst>
          </p:nvPr>
        </p:nvSpPr>
        <p:spPr bwMode="auto">
          <a:xfrm flipH="1">
            <a:off x="4871687" y="4702830"/>
            <a:ext cx="3118481" cy="157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Autofit/>
          </a:bodyPr>
          <a:lstStyle>
            <a:defPPr>
              <a:defRPr lang="zh-CN"/>
            </a:defPPr>
            <a:lvl1pPr>
              <a:defRPr>
                <a:latin typeface="华文细黑" panose="02010600040101010101" pitchFamily="2" charset="-122"/>
                <a:ea typeface="华文细黑" panose="02010600040101010101" pitchFamily="2" charset="-122"/>
              </a:defRPr>
            </a:lvl1pPr>
            <a:lvl2pPr marL="742950" indent="-285750">
              <a:defRPr>
                <a:latin typeface="Arial Narrow" panose="020B0606020202030204" pitchFamily="34" charset="0"/>
                <a:ea typeface="宋体" panose="02010600030101010101" pitchFamily="2" charset="-122"/>
              </a:defRPr>
            </a:lvl2pPr>
            <a:lvl3pPr marL="1143000" indent="-228600">
              <a:defRPr>
                <a:latin typeface="Arial Narrow" panose="020B0606020202030204" pitchFamily="34" charset="0"/>
                <a:ea typeface="宋体" panose="02010600030101010101" pitchFamily="2" charset="-122"/>
              </a:defRPr>
            </a:lvl3pPr>
            <a:lvl4pPr marL="1600200" indent="-228600">
              <a:defRPr>
                <a:latin typeface="Arial Narrow" panose="020B0606020202030204" pitchFamily="34" charset="0"/>
                <a:ea typeface="宋体" panose="02010600030101010101" pitchFamily="2" charset="-122"/>
              </a:defRPr>
            </a:lvl4pPr>
            <a:lvl5pPr marL="2057400" indent="-228600">
              <a:defRPr>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latin typeface="Arial Narrow" panose="020B0606020202030204" pitchFamily="34" charset="0"/>
                <a:ea typeface="宋体" panose="02010600030101010101" pitchFamily="2" charset="-122"/>
              </a:defRPr>
            </a:lvl9pPr>
          </a:lstStyle>
          <a:p>
            <a:pPr defTabSz="913765">
              <a:lnSpc>
                <a:spcPct val="150000"/>
              </a:lnSpc>
              <a:spcBef>
                <a:spcPct val="0"/>
              </a:spcBef>
              <a:defRPr/>
            </a:pP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Thông</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thường</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quạt</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sẽ</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quay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nhẹ</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để</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làm</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mát</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Khi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có</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tín</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hiệu</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báo</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cháy</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nồng</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độ</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gas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vượt</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ngưỡng</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quạt</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quay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mạnh</a:t>
            </a:r>
            <a:endParaRPr lang="zh-CN" altLang="en-US" sz="2000" dirty="0">
              <a:solidFill>
                <a:schemeClr val="bg2">
                  <a:lumMod val="10000"/>
                </a:schemeClr>
              </a:solidFill>
              <a:latin typeface="Noto Sans" panose="020B0502040504020204" pitchFamily="34" charset="0"/>
              <a:ea typeface="+mn-ea"/>
              <a:cs typeface="Noto Sans" panose="020B0502040504020204" pitchFamily="34" charset="0"/>
              <a:sym typeface="+mn-lt"/>
            </a:endParaRPr>
          </a:p>
        </p:txBody>
      </p:sp>
      <p:sp>
        <p:nvSpPr>
          <p:cNvPr id="19" name="MH_Title">
            <a:extLst>
              <a:ext uri="{FF2B5EF4-FFF2-40B4-BE49-F238E27FC236}">
                <a16:creationId xmlns:a16="http://schemas.microsoft.com/office/drawing/2014/main" id="{46E452C8-A596-419F-AA2D-C105C4EBC6A3}"/>
              </a:ext>
            </a:extLst>
          </p:cNvPr>
          <p:cNvSpPr txBox="1">
            <a:spLocks noChangeArrowheads="1"/>
          </p:cNvSpPr>
          <p:nvPr>
            <p:custDataLst>
              <p:tags r:id="rId3"/>
            </p:custDataLst>
          </p:nvPr>
        </p:nvSpPr>
        <p:spPr bwMode="auto">
          <a:xfrm flipH="1">
            <a:off x="8541010" y="4702830"/>
            <a:ext cx="3118481" cy="157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Autofit/>
          </a:bodyPr>
          <a:lstStyle>
            <a:defPPr>
              <a:defRPr lang="zh-CN"/>
            </a:defPPr>
            <a:lvl1pPr>
              <a:defRPr>
                <a:latin typeface="华文细黑" panose="02010600040101010101" pitchFamily="2" charset="-122"/>
                <a:ea typeface="华文细黑" panose="02010600040101010101" pitchFamily="2" charset="-122"/>
              </a:defRPr>
            </a:lvl1pPr>
            <a:lvl2pPr marL="742950" indent="-285750">
              <a:defRPr>
                <a:latin typeface="Arial Narrow" panose="020B0606020202030204" pitchFamily="34" charset="0"/>
                <a:ea typeface="宋体" panose="02010600030101010101" pitchFamily="2" charset="-122"/>
              </a:defRPr>
            </a:lvl2pPr>
            <a:lvl3pPr marL="1143000" indent="-228600">
              <a:defRPr>
                <a:latin typeface="Arial Narrow" panose="020B0606020202030204" pitchFamily="34" charset="0"/>
                <a:ea typeface="宋体" panose="02010600030101010101" pitchFamily="2" charset="-122"/>
              </a:defRPr>
            </a:lvl3pPr>
            <a:lvl4pPr marL="1600200" indent="-228600">
              <a:defRPr>
                <a:latin typeface="Arial Narrow" panose="020B0606020202030204" pitchFamily="34" charset="0"/>
                <a:ea typeface="宋体" panose="02010600030101010101" pitchFamily="2" charset="-122"/>
              </a:defRPr>
            </a:lvl4pPr>
            <a:lvl5pPr marL="2057400" indent="-228600">
              <a:defRPr>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latin typeface="Arial Narrow" panose="020B0606020202030204" pitchFamily="34" charset="0"/>
                <a:ea typeface="宋体" panose="02010600030101010101" pitchFamily="2" charset="-122"/>
              </a:defRPr>
            </a:lvl9pPr>
          </a:lstStyle>
          <a:p>
            <a:pPr defTabSz="913765">
              <a:lnSpc>
                <a:spcPct val="150000"/>
              </a:lnSpc>
              <a:spcBef>
                <a:spcPct val="0"/>
              </a:spcBef>
              <a:defRPr/>
            </a:pPr>
            <a:r>
              <a:rPr lang="en-US" sz="2000" dirty="0">
                <a:effectLst/>
                <a:latin typeface="Times New Roman" panose="02020603050405020304" pitchFamily="18" charset="0"/>
                <a:ea typeface="Times New Roman" panose="02020603050405020304" pitchFamily="18" charset="0"/>
              </a:rPr>
              <a:t>Module relay </a:t>
            </a:r>
            <a:r>
              <a:rPr lang="en-US" sz="2000" dirty="0" err="1">
                <a:effectLst/>
                <a:latin typeface="Times New Roman" panose="02020603050405020304" pitchFamily="18" charset="0"/>
                <a:ea typeface="Times New Roman" panose="02020603050405020304" pitchFamily="18" charset="0"/>
              </a:rPr>
              <a:t>để</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đóng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ngắt</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bơm</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nước</a:t>
            </a:r>
            <a:endParaRPr lang="zh-CN" altLang="en-US" sz="2000" dirty="0">
              <a:solidFill>
                <a:schemeClr val="bg2">
                  <a:lumMod val="10000"/>
                </a:schemeClr>
              </a:solidFill>
              <a:latin typeface="Noto Sans" panose="020B0502040504020204" pitchFamily="34" charset="0"/>
              <a:ea typeface="+mn-ea"/>
              <a:cs typeface="Noto Sans" panose="020B0502040504020204" pitchFamily="34" charset="0"/>
              <a:sym typeface="+mn-lt"/>
            </a:endParaRPr>
          </a:p>
        </p:txBody>
      </p:sp>
      <p:pic>
        <p:nvPicPr>
          <p:cNvPr id="3074" name="Picture 2">
            <a:extLst>
              <a:ext uri="{FF2B5EF4-FFF2-40B4-BE49-F238E27FC236}">
                <a16:creationId xmlns:a16="http://schemas.microsoft.com/office/drawing/2014/main" id="{25FA8C2B-4910-4285-A321-0A42DC9900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4138" t="5948" r="22736" b="12929"/>
          <a:stretch>
            <a:fillRect/>
          </a:stretch>
        </p:blipFill>
        <p:spPr bwMode="auto">
          <a:xfrm>
            <a:off x="1270855" y="2285798"/>
            <a:ext cx="1914991" cy="2055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a:extLst>
              <a:ext uri="{FF2B5EF4-FFF2-40B4-BE49-F238E27FC236}">
                <a16:creationId xmlns:a16="http://schemas.microsoft.com/office/drawing/2014/main" id="{7D24BC74-01BE-4BE5-8FD2-5AADD96D99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6325" y="2029034"/>
            <a:ext cx="2569203" cy="2569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5" descr="Module 1 Relay Với Opto Cách Ly Kích H/L (5VDC)">
            <a:extLst>
              <a:ext uri="{FF2B5EF4-FFF2-40B4-BE49-F238E27FC236}">
                <a16:creationId xmlns:a16="http://schemas.microsoft.com/office/drawing/2014/main" id="{BE6F57AE-27DE-4441-B02B-1EA493E506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1010" y="1914958"/>
            <a:ext cx="2775314" cy="2775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6349247"/>
      </p:ext>
    </p:extLst>
  </p:cSld>
  <p:clrMapOvr>
    <a:masterClrMapping/>
  </p:clrMapOvr>
  <p:transition spd="med" advClick="0" advTm="1000">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iSlíďè">
            <a:extLst>
              <a:ext uri="{FF2B5EF4-FFF2-40B4-BE49-F238E27FC236}">
                <a16:creationId xmlns:a16="http://schemas.microsoft.com/office/drawing/2014/main" id="{E1D63E32-394F-4254-A183-E65AA5838D02}"/>
              </a:ext>
            </a:extLst>
          </p:cNvPr>
          <p:cNvSpPr txBox="1"/>
          <p:nvPr/>
        </p:nvSpPr>
        <p:spPr bwMode="auto">
          <a:xfrm>
            <a:off x="799098" y="893138"/>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3000" b="1" i="0" u="none" strike="noStrike" kern="1200" cap="none" spc="0" normalizeH="0" baseline="0" noProof="0" dirty="0" err="1">
                <a:ln>
                  <a:noFill/>
                </a:ln>
                <a:solidFill>
                  <a:schemeClr val="bg2">
                    <a:lumMod val="10000"/>
                  </a:schemeClr>
                </a:solidFill>
                <a:effectLst/>
                <a:uLnTx/>
                <a:uFillTx/>
                <a:latin typeface="Noto Sans"/>
                <a:ea typeface="Noto Sans"/>
                <a:cs typeface="+mn-ea"/>
                <a:sym typeface="+mn-lt"/>
              </a:rPr>
              <a:t>Giới</a:t>
            </a:r>
            <a:r>
              <a:rPr kumimoji="0" lang="en-US" altLang="vi-VN" sz="3000" b="1" i="0" u="none" strike="noStrike" kern="1200" cap="none" spc="0" normalizeH="0" noProof="0" dirty="0">
                <a:ln>
                  <a:noFill/>
                </a:ln>
                <a:solidFill>
                  <a:schemeClr val="bg2">
                    <a:lumMod val="10000"/>
                  </a:schemeClr>
                </a:solidFill>
                <a:effectLst/>
                <a:uLnTx/>
                <a:uFillTx/>
                <a:latin typeface="Noto Sans"/>
                <a:ea typeface="Noto Sans"/>
                <a:cs typeface="+mn-ea"/>
                <a:sym typeface="+mn-lt"/>
              </a:rPr>
              <a:t> </a:t>
            </a:r>
            <a:r>
              <a:rPr kumimoji="0" lang="en-US" altLang="vi-VN" sz="3000" b="1" i="0" u="none" strike="noStrike" kern="1200" cap="none" spc="0" normalizeH="0" noProof="0" dirty="0" err="1">
                <a:ln>
                  <a:noFill/>
                </a:ln>
                <a:solidFill>
                  <a:schemeClr val="bg2">
                    <a:lumMod val="10000"/>
                  </a:schemeClr>
                </a:solidFill>
                <a:effectLst/>
                <a:uLnTx/>
                <a:uFillTx/>
                <a:latin typeface="Noto Sans"/>
                <a:ea typeface="Noto Sans"/>
                <a:cs typeface="+mn-ea"/>
                <a:sym typeface="+mn-lt"/>
              </a:rPr>
              <a:t>thiệu</a:t>
            </a:r>
            <a:r>
              <a:rPr kumimoji="0" lang="en-US" altLang="vi-VN" sz="3000" b="1" i="0" u="none" strike="noStrike" kern="1200" cap="none" spc="0" normalizeH="0" noProof="0" dirty="0">
                <a:ln>
                  <a:noFill/>
                </a:ln>
                <a:solidFill>
                  <a:schemeClr val="bg2">
                    <a:lumMod val="10000"/>
                  </a:schemeClr>
                </a:solidFill>
                <a:effectLst/>
                <a:uLnTx/>
                <a:uFillTx/>
                <a:latin typeface="Noto Sans"/>
                <a:ea typeface="Noto Sans"/>
                <a:cs typeface="+mn-ea"/>
                <a:sym typeface="+mn-lt"/>
              </a:rPr>
              <a:t> </a:t>
            </a:r>
            <a:r>
              <a:rPr kumimoji="0" lang="en-US" altLang="vi-VN" sz="3000" b="1" i="0" u="none" strike="noStrike" kern="1200" cap="none" spc="0" normalizeH="0" noProof="0" dirty="0" err="1">
                <a:ln>
                  <a:noFill/>
                </a:ln>
                <a:solidFill>
                  <a:schemeClr val="bg2">
                    <a:lumMod val="10000"/>
                  </a:schemeClr>
                </a:solidFill>
                <a:effectLst/>
                <a:uLnTx/>
                <a:uFillTx/>
                <a:latin typeface="Noto Sans"/>
                <a:ea typeface="Noto Sans"/>
                <a:cs typeface="+mn-ea"/>
                <a:sym typeface="+mn-lt"/>
              </a:rPr>
              <a:t>hệ</a:t>
            </a:r>
            <a:r>
              <a:rPr kumimoji="0" lang="en-US" altLang="vi-VN" sz="3000" b="1" i="0" u="none" strike="noStrike" kern="1200" cap="none" spc="0" normalizeH="0" noProof="0" dirty="0">
                <a:ln>
                  <a:noFill/>
                </a:ln>
                <a:solidFill>
                  <a:schemeClr val="bg2">
                    <a:lumMod val="10000"/>
                  </a:schemeClr>
                </a:solidFill>
                <a:effectLst/>
                <a:uLnTx/>
                <a:uFillTx/>
                <a:latin typeface="Noto Sans"/>
                <a:ea typeface="Noto Sans"/>
                <a:cs typeface="+mn-ea"/>
                <a:sym typeface="+mn-lt"/>
              </a:rPr>
              <a:t> </a:t>
            </a:r>
            <a:r>
              <a:rPr kumimoji="0" lang="en-US" altLang="vi-VN" sz="3000" b="1" i="0" u="none" strike="noStrike" kern="1200" cap="none" spc="0" normalizeH="0" noProof="0" dirty="0" err="1">
                <a:ln>
                  <a:noFill/>
                </a:ln>
                <a:solidFill>
                  <a:schemeClr val="bg2">
                    <a:lumMod val="10000"/>
                  </a:schemeClr>
                </a:solidFill>
                <a:effectLst/>
                <a:uLnTx/>
                <a:uFillTx/>
                <a:latin typeface="Noto Sans"/>
                <a:ea typeface="Noto Sans"/>
                <a:cs typeface="+mn-ea"/>
                <a:sym typeface="+mn-lt"/>
              </a:rPr>
              <a:t>thống</a:t>
            </a:r>
            <a:endParaRPr kumimoji="0" lang="vi-VN" altLang="vi-VN" sz="3000" b="1" i="0" u="none" strike="noStrike" kern="1200" cap="none" spc="0" normalizeH="0" baseline="0" noProof="0" dirty="0">
              <a:ln>
                <a:noFill/>
              </a:ln>
              <a:solidFill>
                <a:schemeClr val="bg2">
                  <a:lumMod val="10000"/>
                </a:schemeClr>
              </a:solidFill>
              <a:effectLst/>
              <a:uLnTx/>
              <a:uFillTx/>
              <a:latin typeface="Noto Sans"/>
              <a:ea typeface="Noto Sans"/>
              <a:cs typeface="+mn-ea"/>
              <a:sym typeface="+mn-lt"/>
            </a:endParaRPr>
          </a:p>
        </p:txBody>
      </p:sp>
      <p:sp>
        <p:nvSpPr>
          <p:cNvPr id="59" name="išľíďè">
            <a:extLst>
              <a:ext uri="{FF2B5EF4-FFF2-40B4-BE49-F238E27FC236}">
                <a16:creationId xmlns:a16="http://schemas.microsoft.com/office/drawing/2014/main" id="{0B2AAC93-A7E6-4503-B607-BE2BC9294F36}"/>
              </a:ext>
            </a:extLst>
          </p:cNvPr>
          <p:cNvSpPr/>
          <p:nvPr/>
        </p:nvSpPr>
        <p:spPr bwMode="auto">
          <a:xfrm>
            <a:off x="931006" y="1597682"/>
            <a:ext cx="4127843"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00000"/>
              </a:lnSpc>
              <a:spcBef>
                <a:spcPct val="0"/>
              </a:spcBef>
              <a:spcAft>
                <a:spcPct val="0"/>
              </a:spcAft>
              <a:buClrTx/>
              <a:buSzTx/>
              <a:buFontTx/>
              <a:buNone/>
              <a:defRPr/>
            </a:pPr>
            <a:r>
              <a:rPr lang="en-US" altLang="zh-CN" sz="2200" dirty="0">
                <a:solidFill>
                  <a:schemeClr val="bg2">
                    <a:lumMod val="10000"/>
                  </a:schemeClr>
                </a:solidFill>
                <a:latin typeface="Noto Sans"/>
                <a:ea typeface="Noto Sans"/>
                <a:cs typeface="+mn-ea"/>
                <a:sym typeface="+mn-lt"/>
              </a:rPr>
              <a:t>d) Giao </a:t>
            </a:r>
            <a:r>
              <a:rPr lang="en-US" altLang="zh-CN" sz="2200" dirty="0" err="1">
                <a:solidFill>
                  <a:schemeClr val="bg2">
                    <a:lumMod val="10000"/>
                  </a:schemeClr>
                </a:solidFill>
                <a:latin typeface="Noto Sans"/>
                <a:ea typeface="Noto Sans"/>
                <a:cs typeface="+mn-ea"/>
                <a:sym typeface="+mn-lt"/>
              </a:rPr>
              <a:t>diện</a:t>
            </a:r>
            <a:r>
              <a:rPr lang="en-US" altLang="zh-CN" sz="2200" dirty="0">
                <a:solidFill>
                  <a:schemeClr val="bg2">
                    <a:lumMod val="10000"/>
                  </a:schemeClr>
                </a:solidFill>
                <a:latin typeface="Noto Sans"/>
                <a:ea typeface="Noto Sans"/>
                <a:cs typeface="+mn-ea"/>
                <a:sym typeface="+mn-lt"/>
              </a:rPr>
              <a:t> </a:t>
            </a:r>
            <a:r>
              <a:rPr lang="en-US" altLang="zh-CN" sz="2200" dirty="0" err="1">
                <a:solidFill>
                  <a:schemeClr val="bg2">
                    <a:lumMod val="10000"/>
                  </a:schemeClr>
                </a:solidFill>
                <a:latin typeface="Noto Sans"/>
                <a:ea typeface="Noto Sans"/>
                <a:cs typeface="+mn-ea"/>
                <a:sym typeface="+mn-lt"/>
              </a:rPr>
              <a:t>người</a:t>
            </a:r>
            <a:r>
              <a:rPr lang="en-US" altLang="zh-CN" sz="2200" dirty="0">
                <a:solidFill>
                  <a:schemeClr val="bg2">
                    <a:lumMod val="10000"/>
                  </a:schemeClr>
                </a:solidFill>
                <a:latin typeface="Noto Sans"/>
                <a:ea typeface="Noto Sans"/>
                <a:cs typeface="+mn-ea"/>
                <a:sym typeface="+mn-lt"/>
              </a:rPr>
              <a:t> </a:t>
            </a:r>
            <a:r>
              <a:rPr lang="en-US" altLang="zh-CN" sz="2200" dirty="0" err="1">
                <a:solidFill>
                  <a:schemeClr val="bg2">
                    <a:lumMod val="10000"/>
                  </a:schemeClr>
                </a:solidFill>
                <a:latin typeface="Noto Sans"/>
                <a:ea typeface="Noto Sans"/>
                <a:cs typeface="+mn-ea"/>
                <a:sym typeface="+mn-lt"/>
              </a:rPr>
              <a:t>dùng</a:t>
            </a:r>
            <a:endParaRPr kumimoji="0" lang="zh-CN" altLang="en-US" sz="2200" b="0" i="0" u="none" strike="noStrike" kern="1200" cap="none" spc="0" normalizeH="0" baseline="0" noProof="0" dirty="0">
              <a:ln>
                <a:noFill/>
              </a:ln>
              <a:solidFill>
                <a:schemeClr val="bg2">
                  <a:lumMod val="10000"/>
                </a:schemeClr>
              </a:solidFill>
              <a:effectLst/>
              <a:uLnTx/>
              <a:uFillTx/>
              <a:cs typeface="+mn-ea"/>
              <a:sym typeface="+mn-lt"/>
            </a:endParaRPr>
          </a:p>
        </p:txBody>
      </p:sp>
      <p:sp>
        <p:nvSpPr>
          <p:cNvPr id="14" name="MH_Title">
            <a:extLst>
              <a:ext uri="{FF2B5EF4-FFF2-40B4-BE49-F238E27FC236}">
                <a16:creationId xmlns:a16="http://schemas.microsoft.com/office/drawing/2014/main" id="{E5779739-5834-4283-895B-6AB507DD74AF}"/>
              </a:ext>
            </a:extLst>
          </p:cNvPr>
          <p:cNvSpPr txBox="1">
            <a:spLocks noChangeArrowheads="1"/>
          </p:cNvSpPr>
          <p:nvPr>
            <p:custDataLst>
              <p:tags r:id="rId1"/>
            </p:custDataLst>
          </p:nvPr>
        </p:nvSpPr>
        <p:spPr bwMode="auto">
          <a:xfrm flipH="1">
            <a:off x="1317725" y="3989397"/>
            <a:ext cx="3118481" cy="157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Autofit/>
          </a:bodyPr>
          <a:lstStyle>
            <a:defPPr>
              <a:defRPr lang="zh-CN"/>
            </a:defPPr>
            <a:lvl1pPr>
              <a:defRPr>
                <a:latin typeface="华文细黑" panose="02010600040101010101" pitchFamily="2" charset="-122"/>
                <a:ea typeface="华文细黑" panose="02010600040101010101" pitchFamily="2" charset="-122"/>
              </a:defRPr>
            </a:lvl1pPr>
            <a:lvl2pPr marL="742950" indent="-285750">
              <a:defRPr>
                <a:latin typeface="Arial Narrow" panose="020B0606020202030204" pitchFamily="34" charset="0"/>
                <a:ea typeface="宋体" panose="02010600030101010101" pitchFamily="2" charset="-122"/>
              </a:defRPr>
            </a:lvl2pPr>
            <a:lvl3pPr marL="1143000" indent="-228600">
              <a:defRPr>
                <a:latin typeface="Arial Narrow" panose="020B0606020202030204" pitchFamily="34" charset="0"/>
                <a:ea typeface="宋体" panose="02010600030101010101" pitchFamily="2" charset="-122"/>
              </a:defRPr>
            </a:lvl3pPr>
            <a:lvl4pPr marL="1600200" indent="-228600">
              <a:defRPr>
                <a:latin typeface="Arial Narrow" panose="020B0606020202030204" pitchFamily="34" charset="0"/>
                <a:ea typeface="宋体" panose="02010600030101010101" pitchFamily="2" charset="-122"/>
              </a:defRPr>
            </a:lvl4pPr>
            <a:lvl5pPr marL="2057400" indent="-228600">
              <a:defRPr>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latin typeface="Arial Narrow" panose="020B0606020202030204" pitchFamily="34" charset="0"/>
                <a:ea typeface="宋体" panose="02010600030101010101" pitchFamily="2" charset="-122"/>
              </a:defRPr>
            </a:lvl9pPr>
          </a:lstStyle>
          <a:p>
            <a:pPr defTabSz="913765">
              <a:lnSpc>
                <a:spcPct val="150000"/>
              </a:lnSpc>
              <a:spcBef>
                <a:spcPct val="0"/>
              </a:spcBef>
              <a:defRPr/>
            </a:pP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Màn</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hình</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LCD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để</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hiển</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thị</a:t>
            </a:r>
            <a:endParaRPr lang="zh-CN" altLang="en-US" sz="2000" dirty="0">
              <a:solidFill>
                <a:schemeClr val="bg2">
                  <a:lumMod val="10000"/>
                </a:schemeClr>
              </a:solidFill>
              <a:latin typeface="Noto Sans" panose="020B0502040504020204" pitchFamily="34" charset="0"/>
              <a:ea typeface="+mn-ea"/>
              <a:cs typeface="Noto Sans" panose="020B0502040504020204" pitchFamily="34" charset="0"/>
              <a:sym typeface="+mn-lt"/>
            </a:endParaRPr>
          </a:p>
        </p:txBody>
      </p:sp>
      <p:sp>
        <p:nvSpPr>
          <p:cNvPr id="3" name="Rectangle 2">
            <a:extLst>
              <a:ext uri="{FF2B5EF4-FFF2-40B4-BE49-F238E27FC236}">
                <a16:creationId xmlns:a16="http://schemas.microsoft.com/office/drawing/2014/main" id="{53DE62F8-214E-44C5-88CA-D3031A626F10}"/>
              </a:ext>
            </a:extLst>
          </p:cNvPr>
          <p:cNvSpPr>
            <a:spLocks noChangeArrowheads="1"/>
          </p:cNvSpPr>
          <p:nvPr/>
        </p:nvSpPr>
        <p:spPr bwMode="auto">
          <a:xfrm>
            <a:off x="931006" y="221084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097" name="Picture 1">
            <a:extLst>
              <a:ext uri="{FF2B5EF4-FFF2-40B4-BE49-F238E27FC236}">
                <a16:creationId xmlns:a16="http://schemas.microsoft.com/office/drawing/2014/main" id="{196BE3D4-3738-4CE9-8D6E-55B74BA7DC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0808" b="12109"/>
          <a:stretch>
            <a:fillRect/>
          </a:stretch>
        </p:blipFill>
        <p:spPr bwMode="auto">
          <a:xfrm>
            <a:off x="931006" y="2210843"/>
            <a:ext cx="35052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Nút Nhấn 2 Chân Vuông">
            <a:extLst>
              <a:ext uri="{FF2B5EF4-FFF2-40B4-BE49-F238E27FC236}">
                <a16:creationId xmlns:a16="http://schemas.microsoft.com/office/drawing/2014/main" id="{72FF25B4-5312-4CBF-8CF6-2DC4B17D5B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6851" y="1418086"/>
            <a:ext cx="2080009" cy="2080009"/>
          </a:xfrm>
          <a:prstGeom prst="rect">
            <a:avLst/>
          </a:prstGeom>
          <a:noFill/>
          <a:extLst>
            <a:ext uri="{909E8E84-426E-40DD-AFC4-6F175D3DCCD1}">
              <a14:hiddenFill xmlns:a14="http://schemas.microsoft.com/office/drawing/2010/main">
                <a:solidFill>
                  <a:srgbClr val="FFFFFF"/>
                </a:solidFill>
              </a14:hiddenFill>
            </a:ext>
          </a:extLst>
        </p:spPr>
      </p:pic>
      <p:sp>
        <p:nvSpPr>
          <p:cNvPr id="15" name="MH_Title">
            <a:extLst>
              <a:ext uri="{FF2B5EF4-FFF2-40B4-BE49-F238E27FC236}">
                <a16:creationId xmlns:a16="http://schemas.microsoft.com/office/drawing/2014/main" id="{921EC55F-7888-4B14-B511-C4169EF64FA9}"/>
              </a:ext>
            </a:extLst>
          </p:cNvPr>
          <p:cNvSpPr txBox="1">
            <a:spLocks noChangeArrowheads="1"/>
          </p:cNvSpPr>
          <p:nvPr>
            <p:custDataLst>
              <p:tags r:id="rId2"/>
            </p:custDataLst>
          </p:nvPr>
        </p:nvSpPr>
        <p:spPr bwMode="auto">
          <a:xfrm flipH="1">
            <a:off x="6815990" y="3355742"/>
            <a:ext cx="4759710" cy="157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Autofit/>
          </a:bodyPr>
          <a:lstStyle>
            <a:defPPr>
              <a:defRPr lang="zh-CN"/>
            </a:defPPr>
            <a:lvl1pPr>
              <a:defRPr>
                <a:latin typeface="华文细黑" panose="02010600040101010101" pitchFamily="2" charset="-122"/>
                <a:ea typeface="华文细黑" panose="02010600040101010101" pitchFamily="2" charset="-122"/>
              </a:defRPr>
            </a:lvl1pPr>
            <a:lvl2pPr marL="742950" indent="-285750">
              <a:defRPr>
                <a:latin typeface="Arial Narrow" panose="020B0606020202030204" pitchFamily="34" charset="0"/>
                <a:ea typeface="宋体" panose="02010600030101010101" pitchFamily="2" charset="-122"/>
              </a:defRPr>
            </a:lvl2pPr>
            <a:lvl3pPr marL="1143000" indent="-228600">
              <a:defRPr>
                <a:latin typeface="Arial Narrow" panose="020B0606020202030204" pitchFamily="34" charset="0"/>
                <a:ea typeface="宋体" panose="02010600030101010101" pitchFamily="2" charset="-122"/>
              </a:defRPr>
            </a:lvl3pPr>
            <a:lvl4pPr marL="1600200" indent="-228600">
              <a:defRPr>
                <a:latin typeface="Arial Narrow" panose="020B0606020202030204" pitchFamily="34" charset="0"/>
                <a:ea typeface="宋体" panose="02010600030101010101" pitchFamily="2" charset="-122"/>
              </a:defRPr>
            </a:lvl4pPr>
            <a:lvl5pPr marL="2057400" indent="-228600">
              <a:defRPr>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latin typeface="Arial Narrow" panose="020B0606020202030204" pitchFamily="34" charset="0"/>
                <a:ea typeface="宋体" panose="02010600030101010101" pitchFamily="2" charset="-122"/>
              </a:defRPr>
            </a:lvl9pPr>
          </a:lstStyle>
          <a:p>
            <a:pPr defTabSz="913765">
              <a:lnSpc>
                <a:spcPct val="150000"/>
              </a:lnSpc>
              <a:spcBef>
                <a:spcPct val="0"/>
              </a:spcBef>
              <a:defRPr/>
            </a:pP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4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nút</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nhấn</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a:t>
            </a:r>
          </a:p>
          <a:p>
            <a:pPr marL="342900" indent="-342900" defTabSz="913765">
              <a:lnSpc>
                <a:spcPct val="150000"/>
              </a:lnSpc>
              <a:spcBef>
                <a:spcPct val="0"/>
              </a:spcBef>
              <a:buFont typeface="Arial" panose="020B0604020202020204" pitchFamily="34" charset="0"/>
              <a:buChar char="•"/>
              <a:defRPr/>
            </a:pP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2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nút</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lên</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xuống</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để</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người</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dùng</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tăng</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giảm</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giá</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trị</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ngưỡng</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để</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kích</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hoạt</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báo</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cháy</a:t>
            </a:r>
            <a:endPar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endParaRPr>
          </a:p>
          <a:p>
            <a:pPr marL="342900" indent="-342900" defTabSz="913765">
              <a:lnSpc>
                <a:spcPct val="150000"/>
              </a:lnSpc>
              <a:spcBef>
                <a:spcPct val="0"/>
              </a:spcBef>
              <a:buFont typeface="Arial" panose="020B0604020202020204" pitchFamily="34" charset="0"/>
              <a:buChar char="•"/>
              <a:defRPr/>
            </a:pP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1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nút</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kích</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hoạt</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báo</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cháy</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khẩn</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cấp</a:t>
            </a:r>
            <a:endPar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endParaRPr>
          </a:p>
          <a:p>
            <a:pPr marL="342900" indent="-342900" defTabSz="913765">
              <a:lnSpc>
                <a:spcPct val="150000"/>
              </a:lnSpc>
              <a:spcBef>
                <a:spcPct val="0"/>
              </a:spcBef>
              <a:buFont typeface="Arial" panose="020B0604020202020204" pitchFamily="34" charset="0"/>
              <a:buChar char="•"/>
              <a:defRPr/>
            </a:pP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1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nút</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để</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chuyển</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màn</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hình</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(do LCD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không</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thể</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vừa</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hiện</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thông</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số</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về</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nhiệt</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độ</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độ</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ẩm</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khí</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gas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trên</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cùng</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1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màn</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hình</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a:t>
            </a:r>
            <a:endParaRPr lang="zh-CN" altLang="en-US" sz="2000" dirty="0">
              <a:solidFill>
                <a:schemeClr val="bg2">
                  <a:lumMod val="10000"/>
                </a:schemeClr>
              </a:solidFill>
              <a:latin typeface="Noto Sans" panose="020B0502040504020204" pitchFamily="34" charset="0"/>
              <a:ea typeface="+mn-ea"/>
              <a:cs typeface="Noto Sans" panose="020B0502040504020204" pitchFamily="34" charset="0"/>
              <a:sym typeface="+mn-lt"/>
            </a:endParaRPr>
          </a:p>
        </p:txBody>
      </p:sp>
    </p:spTree>
    <p:extLst>
      <p:ext uri="{BB962C8B-B14F-4D97-AF65-F5344CB8AC3E}">
        <p14:creationId xmlns:p14="http://schemas.microsoft.com/office/powerpoint/2010/main" val="3811249563"/>
      </p:ext>
    </p:extLst>
  </p:cSld>
  <p:clrMapOvr>
    <a:masterClrMapping/>
  </p:clrMapOvr>
  <p:transition spd="med" advClick="0" advTm="1000">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iSlíďè">
            <a:extLst>
              <a:ext uri="{FF2B5EF4-FFF2-40B4-BE49-F238E27FC236}">
                <a16:creationId xmlns:a16="http://schemas.microsoft.com/office/drawing/2014/main" id="{E1D63E32-394F-4254-A183-E65AA5838D02}"/>
              </a:ext>
            </a:extLst>
          </p:cNvPr>
          <p:cNvSpPr txBox="1"/>
          <p:nvPr/>
        </p:nvSpPr>
        <p:spPr bwMode="auto">
          <a:xfrm>
            <a:off x="799098" y="893138"/>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3000" b="1" i="0" u="none" strike="noStrike" kern="1200" cap="none" spc="0" normalizeH="0" baseline="0" noProof="0" dirty="0" err="1">
                <a:ln>
                  <a:noFill/>
                </a:ln>
                <a:solidFill>
                  <a:schemeClr val="bg2">
                    <a:lumMod val="10000"/>
                  </a:schemeClr>
                </a:solidFill>
                <a:effectLst/>
                <a:uLnTx/>
                <a:uFillTx/>
                <a:latin typeface="Noto Sans"/>
                <a:ea typeface="Noto Sans"/>
                <a:cs typeface="+mn-ea"/>
                <a:sym typeface="+mn-lt"/>
              </a:rPr>
              <a:t>Giới</a:t>
            </a:r>
            <a:r>
              <a:rPr kumimoji="0" lang="en-US" altLang="vi-VN" sz="3000" b="1" i="0" u="none" strike="noStrike" kern="1200" cap="none" spc="0" normalizeH="0" noProof="0" dirty="0">
                <a:ln>
                  <a:noFill/>
                </a:ln>
                <a:solidFill>
                  <a:schemeClr val="bg2">
                    <a:lumMod val="10000"/>
                  </a:schemeClr>
                </a:solidFill>
                <a:effectLst/>
                <a:uLnTx/>
                <a:uFillTx/>
                <a:latin typeface="Noto Sans"/>
                <a:ea typeface="Noto Sans"/>
                <a:cs typeface="+mn-ea"/>
                <a:sym typeface="+mn-lt"/>
              </a:rPr>
              <a:t> </a:t>
            </a:r>
            <a:r>
              <a:rPr kumimoji="0" lang="en-US" altLang="vi-VN" sz="3000" b="1" i="0" u="none" strike="noStrike" kern="1200" cap="none" spc="0" normalizeH="0" noProof="0" dirty="0" err="1">
                <a:ln>
                  <a:noFill/>
                </a:ln>
                <a:solidFill>
                  <a:schemeClr val="bg2">
                    <a:lumMod val="10000"/>
                  </a:schemeClr>
                </a:solidFill>
                <a:effectLst/>
                <a:uLnTx/>
                <a:uFillTx/>
                <a:latin typeface="Noto Sans"/>
                <a:ea typeface="Noto Sans"/>
                <a:cs typeface="+mn-ea"/>
                <a:sym typeface="+mn-lt"/>
              </a:rPr>
              <a:t>thiệu</a:t>
            </a:r>
            <a:r>
              <a:rPr kumimoji="0" lang="en-US" altLang="vi-VN" sz="3000" b="1" i="0" u="none" strike="noStrike" kern="1200" cap="none" spc="0" normalizeH="0" noProof="0" dirty="0">
                <a:ln>
                  <a:noFill/>
                </a:ln>
                <a:solidFill>
                  <a:schemeClr val="bg2">
                    <a:lumMod val="10000"/>
                  </a:schemeClr>
                </a:solidFill>
                <a:effectLst/>
                <a:uLnTx/>
                <a:uFillTx/>
                <a:latin typeface="Noto Sans"/>
                <a:ea typeface="Noto Sans"/>
                <a:cs typeface="+mn-ea"/>
                <a:sym typeface="+mn-lt"/>
              </a:rPr>
              <a:t> </a:t>
            </a:r>
            <a:r>
              <a:rPr kumimoji="0" lang="en-US" altLang="vi-VN" sz="3000" b="1" i="0" u="none" strike="noStrike" kern="1200" cap="none" spc="0" normalizeH="0" noProof="0" dirty="0" err="1">
                <a:ln>
                  <a:noFill/>
                </a:ln>
                <a:solidFill>
                  <a:schemeClr val="bg2">
                    <a:lumMod val="10000"/>
                  </a:schemeClr>
                </a:solidFill>
                <a:effectLst/>
                <a:uLnTx/>
                <a:uFillTx/>
                <a:latin typeface="Noto Sans"/>
                <a:ea typeface="Noto Sans"/>
                <a:cs typeface="+mn-ea"/>
                <a:sym typeface="+mn-lt"/>
              </a:rPr>
              <a:t>hệ</a:t>
            </a:r>
            <a:r>
              <a:rPr kumimoji="0" lang="en-US" altLang="vi-VN" sz="3000" b="1" i="0" u="none" strike="noStrike" kern="1200" cap="none" spc="0" normalizeH="0" noProof="0" dirty="0">
                <a:ln>
                  <a:noFill/>
                </a:ln>
                <a:solidFill>
                  <a:schemeClr val="bg2">
                    <a:lumMod val="10000"/>
                  </a:schemeClr>
                </a:solidFill>
                <a:effectLst/>
                <a:uLnTx/>
                <a:uFillTx/>
                <a:latin typeface="Noto Sans"/>
                <a:ea typeface="Noto Sans"/>
                <a:cs typeface="+mn-ea"/>
                <a:sym typeface="+mn-lt"/>
              </a:rPr>
              <a:t> </a:t>
            </a:r>
            <a:r>
              <a:rPr kumimoji="0" lang="en-US" altLang="vi-VN" sz="3000" b="1" i="0" u="none" strike="noStrike" kern="1200" cap="none" spc="0" normalizeH="0" noProof="0" dirty="0" err="1">
                <a:ln>
                  <a:noFill/>
                </a:ln>
                <a:solidFill>
                  <a:schemeClr val="bg2">
                    <a:lumMod val="10000"/>
                  </a:schemeClr>
                </a:solidFill>
                <a:effectLst/>
                <a:uLnTx/>
                <a:uFillTx/>
                <a:latin typeface="Noto Sans"/>
                <a:ea typeface="Noto Sans"/>
                <a:cs typeface="+mn-ea"/>
                <a:sym typeface="+mn-lt"/>
              </a:rPr>
              <a:t>thống</a:t>
            </a:r>
            <a:endParaRPr kumimoji="0" lang="vi-VN" altLang="vi-VN" sz="3000" b="1" i="0" u="none" strike="noStrike" kern="1200" cap="none" spc="0" normalizeH="0" baseline="0" noProof="0" dirty="0">
              <a:ln>
                <a:noFill/>
              </a:ln>
              <a:solidFill>
                <a:schemeClr val="bg2">
                  <a:lumMod val="10000"/>
                </a:schemeClr>
              </a:solidFill>
              <a:effectLst/>
              <a:uLnTx/>
              <a:uFillTx/>
              <a:latin typeface="Noto Sans"/>
              <a:ea typeface="Noto Sans"/>
              <a:cs typeface="+mn-ea"/>
              <a:sym typeface="+mn-lt"/>
            </a:endParaRPr>
          </a:p>
        </p:txBody>
      </p:sp>
      <p:sp>
        <p:nvSpPr>
          <p:cNvPr id="59" name="išľíďè">
            <a:extLst>
              <a:ext uri="{FF2B5EF4-FFF2-40B4-BE49-F238E27FC236}">
                <a16:creationId xmlns:a16="http://schemas.microsoft.com/office/drawing/2014/main" id="{0B2AAC93-A7E6-4503-B607-BE2BC9294F36}"/>
              </a:ext>
            </a:extLst>
          </p:cNvPr>
          <p:cNvSpPr/>
          <p:nvPr/>
        </p:nvSpPr>
        <p:spPr bwMode="auto">
          <a:xfrm>
            <a:off x="931006" y="1597682"/>
            <a:ext cx="5731051"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00000"/>
              </a:lnSpc>
              <a:spcBef>
                <a:spcPct val="0"/>
              </a:spcBef>
              <a:spcAft>
                <a:spcPct val="0"/>
              </a:spcAft>
              <a:buClrTx/>
              <a:buSzTx/>
              <a:buFontTx/>
              <a:buNone/>
              <a:defRPr/>
            </a:pPr>
            <a:r>
              <a:rPr lang="en-US" altLang="zh-CN" sz="2200" dirty="0">
                <a:solidFill>
                  <a:schemeClr val="bg2">
                    <a:lumMod val="10000"/>
                  </a:schemeClr>
                </a:solidFill>
                <a:latin typeface="Noto Sans"/>
                <a:ea typeface="Noto Sans"/>
                <a:cs typeface="+mn-ea"/>
                <a:sym typeface="+mn-lt"/>
              </a:rPr>
              <a:t>e) </a:t>
            </a:r>
            <a:r>
              <a:rPr lang="en-US" altLang="zh-CN" sz="2200" dirty="0" err="1">
                <a:solidFill>
                  <a:schemeClr val="bg2">
                    <a:lumMod val="10000"/>
                  </a:schemeClr>
                </a:solidFill>
                <a:latin typeface="Noto Sans"/>
                <a:ea typeface="Noto Sans"/>
                <a:cs typeface="+mn-ea"/>
                <a:sym typeface="+mn-lt"/>
              </a:rPr>
              <a:t>Đưa</a:t>
            </a:r>
            <a:r>
              <a:rPr lang="en-US" altLang="zh-CN" sz="2200" dirty="0">
                <a:solidFill>
                  <a:schemeClr val="bg2">
                    <a:lumMod val="10000"/>
                  </a:schemeClr>
                </a:solidFill>
                <a:latin typeface="Noto Sans"/>
                <a:ea typeface="Noto Sans"/>
                <a:cs typeface="+mn-ea"/>
                <a:sym typeface="+mn-lt"/>
              </a:rPr>
              <a:t> </a:t>
            </a:r>
            <a:r>
              <a:rPr lang="en-US" altLang="zh-CN" sz="2200" dirty="0" err="1">
                <a:solidFill>
                  <a:schemeClr val="bg2">
                    <a:lumMod val="10000"/>
                  </a:schemeClr>
                </a:solidFill>
                <a:latin typeface="Noto Sans"/>
                <a:ea typeface="Noto Sans"/>
                <a:cs typeface="+mn-ea"/>
                <a:sym typeface="+mn-lt"/>
              </a:rPr>
              <a:t>dữ</a:t>
            </a:r>
            <a:r>
              <a:rPr lang="en-US" altLang="zh-CN" sz="2200" dirty="0">
                <a:solidFill>
                  <a:schemeClr val="bg2">
                    <a:lumMod val="10000"/>
                  </a:schemeClr>
                </a:solidFill>
                <a:latin typeface="Noto Sans"/>
                <a:ea typeface="Noto Sans"/>
                <a:cs typeface="+mn-ea"/>
                <a:sym typeface="+mn-lt"/>
              </a:rPr>
              <a:t> </a:t>
            </a:r>
            <a:r>
              <a:rPr lang="en-US" altLang="zh-CN" sz="2200" dirty="0" err="1">
                <a:solidFill>
                  <a:schemeClr val="bg2">
                    <a:lumMod val="10000"/>
                  </a:schemeClr>
                </a:solidFill>
                <a:latin typeface="Noto Sans"/>
                <a:ea typeface="Noto Sans"/>
                <a:cs typeface="+mn-ea"/>
                <a:sym typeface="+mn-lt"/>
              </a:rPr>
              <a:t>liệu</a:t>
            </a:r>
            <a:r>
              <a:rPr lang="en-US" altLang="zh-CN" sz="2200" dirty="0">
                <a:solidFill>
                  <a:schemeClr val="bg2">
                    <a:lumMod val="10000"/>
                  </a:schemeClr>
                </a:solidFill>
                <a:latin typeface="Noto Sans"/>
                <a:ea typeface="Noto Sans"/>
                <a:cs typeface="+mn-ea"/>
                <a:sym typeface="+mn-lt"/>
              </a:rPr>
              <a:t> </a:t>
            </a:r>
            <a:r>
              <a:rPr lang="en-US" altLang="zh-CN" sz="2200" dirty="0" err="1">
                <a:solidFill>
                  <a:schemeClr val="bg2">
                    <a:lumMod val="10000"/>
                  </a:schemeClr>
                </a:solidFill>
                <a:latin typeface="Noto Sans"/>
                <a:ea typeface="Noto Sans"/>
                <a:cs typeface="+mn-ea"/>
                <a:sym typeface="+mn-lt"/>
              </a:rPr>
              <a:t>lên</a:t>
            </a:r>
            <a:r>
              <a:rPr lang="en-US" altLang="zh-CN" sz="2200" dirty="0">
                <a:solidFill>
                  <a:schemeClr val="bg2">
                    <a:lumMod val="10000"/>
                  </a:schemeClr>
                </a:solidFill>
                <a:latin typeface="Noto Sans"/>
                <a:ea typeface="Noto Sans"/>
                <a:cs typeface="+mn-ea"/>
                <a:sym typeface="+mn-lt"/>
              </a:rPr>
              <a:t> </a:t>
            </a:r>
            <a:r>
              <a:rPr lang="en-US" altLang="zh-CN" sz="2200" dirty="0" err="1">
                <a:solidFill>
                  <a:schemeClr val="bg2">
                    <a:lumMod val="10000"/>
                  </a:schemeClr>
                </a:solidFill>
                <a:latin typeface="Noto Sans"/>
                <a:ea typeface="Noto Sans"/>
                <a:cs typeface="+mn-ea"/>
                <a:sym typeface="+mn-lt"/>
              </a:rPr>
              <a:t>nền</a:t>
            </a:r>
            <a:r>
              <a:rPr lang="en-US" altLang="zh-CN" sz="2200" dirty="0">
                <a:solidFill>
                  <a:schemeClr val="bg2">
                    <a:lumMod val="10000"/>
                  </a:schemeClr>
                </a:solidFill>
                <a:latin typeface="Noto Sans"/>
                <a:ea typeface="Noto Sans"/>
                <a:cs typeface="+mn-ea"/>
                <a:sym typeface="+mn-lt"/>
              </a:rPr>
              <a:t> </a:t>
            </a:r>
            <a:r>
              <a:rPr lang="en-US" altLang="zh-CN" sz="2200" dirty="0" err="1">
                <a:solidFill>
                  <a:schemeClr val="bg2">
                    <a:lumMod val="10000"/>
                  </a:schemeClr>
                </a:solidFill>
                <a:latin typeface="Noto Sans"/>
                <a:ea typeface="Noto Sans"/>
                <a:cs typeface="+mn-ea"/>
                <a:sym typeface="+mn-lt"/>
              </a:rPr>
              <a:t>tảng</a:t>
            </a:r>
            <a:r>
              <a:rPr lang="en-US" altLang="zh-CN" sz="2200" dirty="0">
                <a:solidFill>
                  <a:schemeClr val="bg2">
                    <a:lumMod val="10000"/>
                  </a:schemeClr>
                </a:solidFill>
                <a:latin typeface="Noto Sans"/>
                <a:ea typeface="Noto Sans"/>
                <a:cs typeface="+mn-ea"/>
                <a:sym typeface="+mn-lt"/>
              </a:rPr>
              <a:t> </a:t>
            </a:r>
            <a:r>
              <a:rPr lang="en-US" altLang="zh-CN" sz="2200" dirty="0" err="1">
                <a:solidFill>
                  <a:schemeClr val="bg2">
                    <a:lumMod val="10000"/>
                  </a:schemeClr>
                </a:solidFill>
                <a:latin typeface="Noto Sans"/>
                <a:ea typeface="Noto Sans"/>
                <a:cs typeface="+mn-ea"/>
                <a:sym typeface="+mn-lt"/>
              </a:rPr>
              <a:t>AdafruitIO</a:t>
            </a:r>
            <a:endParaRPr kumimoji="0" lang="zh-CN" altLang="en-US" sz="2200" b="0" i="0" u="none" strike="noStrike" kern="1200" cap="none" spc="0" normalizeH="0" baseline="0" noProof="0" dirty="0">
              <a:ln>
                <a:noFill/>
              </a:ln>
              <a:solidFill>
                <a:schemeClr val="bg2">
                  <a:lumMod val="10000"/>
                </a:schemeClr>
              </a:solidFill>
              <a:effectLst/>
              <a:uLnTx/>
              <a:uFillTx/>
              <a:cs typeface="+mn-ea"/>
              <a:sym typeface="+mn-lt"/>
            </a:endParaRPr>
          </a:p>
        </p:txBody>
      </p:sp>
      <p:sp>
        <p:nvSpPr>
          <p:cNvPr id="3" name="Rectangle 2">
            <a:extLst>
              <a:ext uri="{FF2B5EF4-FFF2-40B4-BE49-F238E27FC236}">
                <a16:creationId xmlns:a16="http://schemas.microsoft.com/office/drawing/2014/main" id="{53DE62F8-214E-44C5-88CA-D3031A626F10}"/>
              </a:ext>
            </a:extLst>
          </p:cNvPr>
          <p:cNvSpPr>
            <a:spLocks noChangeArrowheads="1"/>
          </p:cNvSpPr>
          <p:nvPr/>
        </p:nvSpPr>
        <p:spPr bwMode="auto">
          <a:xfrm>
            <a:off x="931006" y="221084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MH_Title">
            <a:extLst>
              <a:ext uri="{FF2B5EF4-FFF2-40B4-BE49-F238E27FC236}">
                <a16:creationId xmlns:a16="http://schemas.microsoft.com/office/drawing/2014/main" id="{FB1A86D9-63C4-4C37-9773-23FB5E033850}"/>
              </a:ext>
            </a:extLst>
          </p:cNvPr>
          <p:cNvSpPr txBox="1">
            <a:spLocks noChangeArrowheads="1"/>
          </p:cNvSpPr>
          <p:nvPr>
            <p:custDataLst>
              <p:tags r:id="rId1"/>
            </p:custDataLst>
          </p:nvPr>
        </p:nvSpPr>
        <p:spPr bwMode="auto">
          <a:xfrm flipH="1">
            <a:off x="7999879" y="2266516"/>
            <a:ext cx="3118481" cy="157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Autofit/>
          </a:bodyPr>
          <a:lstStyle>
            <a:defPPr>
              <a:defRPr lang="zh-CN"/>
            </a:defPPr>
            <a:lvl1pPr>
              <a:defRPr>
                <a:latin typeface="华文细黑" panose="02010600040101010101" pitchFamily="2" charset="-122"/>
                <a:ea typeface="华文细黑" panose="02010600040101010101" pitchFamily="2" charset="-122"/>
              </a:defRPr>
            </a:lvl1pPr>
            <a:lvl2pPr marL="742950" indent="-285750">
              <a:defRPr>
                <a:latin typeface="Arial Narrow" panose="020B0606020202030204" pitchFamily="34" charset="0"/>
                <a:ea typeface="宋体" panose="02010600030101010101" pitchFamily="2" charset="-122"/>
              </a:defRPr>
            </a:lvl2pPr>
            <a:lvl3pPr marL="1143000" indent="-228600">
              <a:defRPr>
                <a:latin typeface="Arial Narrow" panose="020B0606020202030204" pitchFamily="34" charset="0"/>
                <a:ea typeface="宋体" panose="02010600030101010101" pitchFamily="2" charset="-122"/>
              </a:defRPr>
            </a:lvl3pPr>
            <a:lvl4pPr marL="1600200" indent="-228600">
              <a:defRPr>
                <a:latin typeface="Arial Narrow" panose="020B0606020202030204" pitchFamily="34" charset="0"/>
                <a:ea typeface="宋体" panose="02010600030101010101" pitchFamily="2" charset="-122"/>
              </a:defRPr>
            </a:lvl4pPr>
            <a:lvl5pPr marL="2057400" indent="-228600">
              <a:defRPr>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latin typeface="Arial Narrow" panose="020B0606020202030204" pitchFamily="34" charset="0"/>
                <a:ea typeface="宋体" panose="02010600030101010101" pitchFamily="2" charset="-122"/>
              </a:defRPr>
            </a:lvl9pPr>
          </a:lstStyle>
          <a:p>
            <a:pPr algn="just" defTabSz="913765">
              <a:lnSpc>
                <a:spcPct val="150000"/>
              </a:lnSpc>
              <a:spcBef>
                <a:spcPct val="0"/>
              </a:spcBef>
              <a:defRPr/>
            </a:pP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Bộ</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xử</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lý</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trung</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tâm</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sẽ</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đưa</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dữ</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liệu</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về</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nhiệt</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độ</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độ</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ẩm</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khí</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gas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lên</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nền</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tảng</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AdafruitIO</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bằng</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giao</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thức</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MQTT</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a:t>
            </a:r>
          </a:p>
          <a:p>
            <a:pPr algn="just" defTabSz="913765">
              <a:lnSpc>
                <a:spcPct val="150000"/>
              </a:lnSpc>
              <a:spcBef>
                <a:spcPct val="0"/>
              </a:spcBef>
              <a:defRPr/>
            </a:pP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Người</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dùng</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có</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thể</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lên</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set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ngưỡng</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cảnh</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báo</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bằng</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MQTT</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(2 slider)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hoặc</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bằng</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nút</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nhấn</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vật</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 </a:t>
            </a:r>
            <a:r>
              <a:rPr lang="en-US" altLang="zh-CN" sz="2000" dirty="0" err="1">
                <a:solidFill>
                  <a:schemeClr val="bg2">
                    <a:lumMod val="10000"/>
                  </a:schemeClr>
                </a:solidFill>
                <a:latin typeface="Times New Roman" panose="02020603050405020304" pitchFamily="18" charset="0"/>
                <a:ea typeface="+mn-ea"/>
                <a:cs typeface="Noto Sans" panose="020B0502040504020204" pitchFamily="34" charset="0"/>
                <a:sym typeface="+mn-lt"/>
              </a:rPr>
              <a:t>lý</a:t>
            </a:r>
            <a:r>
              <a:rPr lang="en-US" altLang="zh-CN" sz="2000" dirty="0">
                <a:solidFill>
                  <a:schemeClr val="bg2">
                    <a:lumMod val="10000"/>
                  </a:schemeClr>
                </a:solidFill>
                <a:latin typeface="Times New Roman" panose="02020603050405020304" pitchFamily="18" charset="0"/>
                <a:ea typeface="+mn-ea"/>
                <a:cs typeface="Noto Sans" panose="020B0502040504020204" pitchFamily="34" charset="0"/>
                <a:sym typeface="+mn-lt"/>
              </a:rPr>
              <a:t>.</a:t>
            </a:r>
            <a:endParaRPr lang="zh-CN" altLang="en-US" sz="2000" dirty="0">
              <a:solidFill>
                <a:schemeClr val="bg2">
                  <a:lumMod val="10000"/>
                </a:schemeClr>
              </a:solidFill>
              <a:latin typeface="Noto Sans" panose="020B0502040504020204" pitchFamily="34" charset="0"/>
              <a:ea typeface="+mn-ea"/>
              <a:cs typeface="Noto Sans" panose="020B0502040504020204" pitchFamily="34" charset="0"/>
              <a:sym typeface="+mn-lt"/>
            </a:endParaRPr>
          </a:p>
        </p:txBody>
      </p:sp>
      <p:pic>
        <p:nvPicPr>
          <p:cNvPr id="2050" name="Picture 2">
            <a:extLst>
              <a:ext uri="{FF2B5EF4-FFF2-40B4-BE49-F238E27FC236}">
                <a16:creationId xmlns:a16="http://schemas.microsoft.com/office/drawing/2014/main" id="{6040E84B-84EC-4147-ACB8-D367989558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102" y="2155171"/>
            <a:ext cx="7423714" cy="3930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9770402"/>
      </p:ext>
    </p:extLst>
  </p:cSld>
  <p:clrMapOvr>
    <a:masterClrMapping/>
  </p:clrMapOvr>
  <p:transition spd="med" advClick="0" advTm="1000">
    <p:pull/>
  </p:transition>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 name="ISPRING_PRESENTATION_TITLE" val="160"/>
</p:tagLst>
</file>

<file path=ppt/tags/tag10.xml><?xml version="1.0" encoding="utf-8"?>
<p:tagLst xmlns:a="http://schemas.openxmlformats.org/drawingml/2006/main" xmlns:r="http://schemas.openxmlformats.org/officeDocument/2006/relationships" xmlns:p="http://schemas.openxmlformats.org/presentationml/2006/main">
  <p:tag name="ID" val="626775"/>
  <p:tag name="MH" val="20170721170040"/>
  <p:tag name="MH_LIBRARY" val="CONTENTS"/>
  <p:tag name="MH_ORDER" val="NUMBER"/>
  <p:tag name="MH_TYPE" val="TITLE"/>
</p:tagLst>
</file>

<file path=ppt/tags/tag11.xml><?xml version="1.0" encoding="utf-8"?>
<p:tagLst xmlns:a="http://schemas.openxmlformats.org/drawingml/2006/main" xmlns:r="http://schemas.openxmlformats.org/officeDocument/2006/relationships" xmlns:p="http://schemas.openxmlformats.org/presentationml/2006/main">
  <p:tag name="ID" val="626775"/>
  <p:tag name="MH" val="20170721170040"/>
  <p:tag name="MH_LIBRARY" val="CONTENTS"/>
  <p:tag name="MH_ORDER" val="NUMBER"/>
  <p:tag name="MH_TYPE" val="TITLE"/>
</p:tagLst>
</file>

<file path=ppt/tags/tag2.xml><?xml version="1.0" encoding="utf-8"?>
<p:tagLst xmlns:a="http://schemas.openxmlformats.org/drawingml/2006/main" xmlns:r="http://schemas.openxmlformats.org/officeDocument/2006/relationships" xmlns:p="http://schemas.openxmlformats.org/presentationml/2006/main">
  <p:tag name="ID" val="626775"/>
  <p:tag name="MH" val="20170721170040"/>
  <p:tag name="MH_LIBRARY" val="CONTENTS"/>
  <p:tag name="MH_ORDER" val="NUMBER"/>
  <p:tag name="MH_TYPE" val="TITLE"/>
</p:tagLst>
</file>

<file path=ppt/tags/tag3.xml><?xml version="1.0" encoding="utf-8"?>
<p:tagLst xmlns:a="http://schemas.openxmlformats.org/drawingml/2006/main" xmlns:r="http://schemas.openxmlformats.org/officeDocument/2006/relationships" xmlns:p="http://schemas.openxmlformats.org/presentationml/2006/main">
  <p:tag name="ID" val="626775"/>
  <p:tag name="MH" val="20170721170040"/>
  <p:tag name="MH_LIBRARY" val="CONTENTS"/>
  <p:tag name="MH_ORDER" val="NUMBER"/>
  <p:tag name="MH_TYPE" val="TITLE"/>
</p:tagLst>
</file>

<file path=ppt/tags/tag4.xml><?xml version="1.0" encoding="utf-8"?>
<p:tagLst xmlns:a="http://schemas.openxmlformats.org/drawingml/2006/main" xmlns:r="http://schemas.openxmlformats.org/officeDocument/2006/relationships" xmlns:p="http://schemas.openxmlformats.org/presentationml/2006/main">
  <p:tag name="ID" val="626775"/>
  <p:tag name="MH" val="20170721170040"/>
  <p:tag name="MH_LIBRARY" val="CONTENTS"/>
  <p:tag name="MH_ORDER" val="NUMBER"/>
  <p:tag name="MH_TYPE" val="TITLE"/>
</p:tagLst>
</file>

<file path=ppt/tags/tag5.xml><?xml version="1.0" encoding="utf-8"?>
<p:tagLst xmlns:a="http://schemas.openxmlformats.org/drawingml/2006/main" xmlns:r="http://schemas.openxmlformats.org/officeDocument/2006/relationships" xmlns:p="http://schemas.openxmlformats.org/presentationml/2006/main">
  <p:tag name="ID" val="626775"/>
  <p:tag name="MH" val="20170721170040"/>
  <p:tag name="MH_LIBRARY" val="CONTENTS"/>
  <p:tag name="MH_ORDER" val="NUMBER"/>
  <p:tag name="MH_TYPE" val="TITLE"/>
</p:tagLst>
</file>

<file path=ppt/tags/tag6.xml><?xml version="1.0" encoding="utf-8"?>
<p:tagLst xmlns:a="http://schemas.openxmlformats.org/drawingml/2006/main" xmlns:r="http://schemas.openxmlformats.org/officeDocument/2006/relationships" xmlns:p="http://schemas.openxmlformats.org/presentationml/2006/main">
  <p:tag name="ID" val="626775"/>
  <p:tag name="MH" val="20170721170040"/>
  <p:tag name="MH_LIBRARY" val="CONTENTS"/>
  <p:tag name="MH_ORDER" val="NUMBER"/>
  <p:tag name="MH_TYPE" val="TITLE"/>
</p:tagLst>
</file>

<file path=ppt/tags/tag7.xml><?xml version="1.0" encoding="utf-8"?>
<p:tagLst xmlns:a="http://schemas.openxmlformats.org/drawingml/2006/main" xmlns:r="http://schemas.openxmlformats.org/officeDocument/2006/relationships" xmlns:p="http://schemas.openxmlformats.org/presentationml/2006/main">
  <p:tag name="ID" val="626775"/>
  <p:tag name="MH" val="20170721170040"/>
  <p:tag name="MH_LIBRARY" val="CONTENTS"/>
  <p:tag name="MH_ORDER" val="NUMBER"/>
  <p:tag name="MH_TYPE" val="TITLE"/>
</p:tagLst>
</file>

<file path=ppt/tags/tag8.xml><?xml version="1.0" encoding="utf-8"?>
<p:tagLst xmlns:a="http://schemas.openxmlformats.org/drawingml/2006/main" xmlns:r="http://schemas.openxmlformats.org/officeDocument/2006/relationships" xmlns:p="http://schemas.openxmlformats.org/presentationml/2006/main">
  <p:tag name="ID" val="626775"/>
  <p:tag name="MH" val="20170721170040"/>
  <p:tag name="MH_LIBRARY" val="CONTENTS"/>
  <p:tag name="MH_ORDER" val="NUMBER"/>
  <p:tag name="MH_TYPE" val="TITLE"/>
</p:tagLst>
</file>

<file path=ppt/tags/tag9.xml><?xml version="1.0" encoding="utf-8"?>
<p:tagLst xmlns:a="http://schemas.openxmlformats.org/drawingml/2006/main" xmlns:r="http://schemas.openxmlformats.org/officeDocument/2006/relationships" xmlns:p="http://schemas.openxmlformats.org/presentationml/2006/main">
  <p:tag name="ID" val="626775"/>
  <p:tag name="MH" val="20170721170040"/>
  <p:tag name="MH_LIBRARY" val="CONTENTS"/>
  <p:tag name="MH_ORDER" val="NUMBER"/>
  <p:tag name="MH_TYPE" val="TITLE"/>
</p:tagLst>
</file>

<file path=ppt/theme/theme1.xml><?xml version="1.0" encoding="utf-8"?>
<a:theme xmlns:a="http://schemas.openxmlformats.org/drawingml/2006/main" name="千图网海量PPT模板www.58pic.com​​">
  <a:themeElements>
    <a:clrScheme name="自定义 162">
      <a:dk1>
        <a:sysClr val="windowText" lastClr="000000"/>
      </a:dk1>
      <a:lt1>
        <a:sysClr val="window" lastClr="FFFFFF"/>
      </a:lt1>
      <a:dk2>
        <a:srgbClr val="323232"/>
      </a:dk2>
      <a:lt2>
        <a:srgbClr val="E3DED1"/>
      </a:lt2>
      <a:accent1>
        <a:srgbClr val="F5C37A"/>
      </a:accent1>
      <a:accent2>
        <a:srgbClr val="E77040"/>
      </a:accent2>
      <a:accent3>
        <a:srgbClr val="F5C37A"/>
      </a:accent3>
      <a:accent4>
        <a:srgbClr val="E77040"/>
      </a:accent4>
      <a:accent5>
        <a:srgbClr val="F5C37A"/>
      </a:accent5>
      <a:accent6>
        <a:srgbClr val="E77040"/>
      </a:accent6>
      <a:hlink>
        <a:srgbClr val="5F5F5F"/>
      </a:hlink>
      <a:folHlink>
        <a:srgbClr val="C9A771"/>
      </a:folHlink>
    </a:clrScheme>
    <a:fontScheme name="z2i2a3ly">
      <a:majorFont>
        <a:latin typeface="字魂37号-波纹乖乖体" panose="020F0302020204030204"/>
        <a:ea typeface="字魂37号-波纹乖乖体"/>
        <a:cs typeface="Arial"/>
      </a:majorFont>
      <a:minorFont>
        <a:latin typeface="字魂37号-波纹乖乖体" panose="020F0302020204030204"/>
        <a:ea typeface="字魂37号-波纹乖乖体"/>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807</TotalTime>
  <Words>1256</Words>
  <Application>Microsoft Office PowerPoint</Application>
  <PresentationFormat>Widescreen</PresentationFormat>
  <Paragraphs>142</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DengXian</vt:lpstr>
      <vt:lpstr>Arial</vt:lpstr>
      <vt:lpstr>Noto Sans</vt:lpstr>
      <vt:lpstr>Times New Roman</vt:lpstr>
      <vt:lpstr>字魂37号-波纹乖乖体</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160</dc:title>
  <dc:creator>asus</dc:creator>
  <cp:lastModifiedBy>Bui Quang</cp:lastModifiedBy>
  <cp:revision>77</cp:revision>
  <dcterms:created xsi:type="dcterms:W3CDTF">2018-01-31T02:48:15Z</dcterms:created>
  <dcterms:modified xsi:type="dcterms:W3CDTF">2025-06-06T11:43:13Z</dcterms:modified>
</cp:coreProperties>
</file>